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handoutMasterIdLst>
    <p:handoutMasterId r:id="rId10"/>
  </p:handoutMasterIdLst>
  <p:sldIdLst>
    <p:sldId id="260" r:id="rId5"/>
    <p:sldId id="261" r:id="rId6"/>
    <p:sldId id="273" r:id="rId7"/>
    <p:sldId id="27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CC8DF-157F-D1FE-4BC1-A80542888408}" name="Tamara Aartse" initials="TA" userId="S::tamara.aartse@nl.abnamro.com::f1fdea13-0c5c-4a58-b48b-73a7c87eb3ed" providerId="AD"/>
  <p188:author id="{D5925FE6-ABFA-9FC2-F6B9-1EA383E0E3B1}" name="Barbara Bevort | Triptyque Design" initials="BB" userId="S::barbara@triptyquedesign.com::546ea7ad-7c2a-4582-9cf2-777405a215ab" providerId="AD"/>
  <p188:author id="{589680FA-FC10-B79A-8AF0-6A52D5D80F96}" name="Jorique van der Veen" initials="Jv" userId="S::jorique.van.der.veen@nl.abnamro.com::a1253324-2e7a-4d60-a774-e340f57dbe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71CD8-0D49-E2A0-ECFE-AFC3E93A77EE}" v="8" dt="2025-05-19T15:11:50.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32"/>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que van der Veen" userId="a1253324-2e7a-4d60-a774-e340f57dbee9" providerId="ADAL" clId="{CEC599D4-1185-744B-9D30-943C017FEE1E}"/>
    <pc:docChg chg="undo redo custSel delSld modSld modMainMaster">
      <pc:chgData name="Jorique van der Veen" userId="a1253324-2e7a-4d60-a774-e340f57dbee9" providerId="ADAL" clId="{CEC599D4-1185-744B-9D30-943C017FEE1E}" dt="2025-03-12T08:48:36.990" v="1528" actId="20577"/>
      <pc:docMkLst>
        <pc:docMk/>
      </pc:docMkLst>
      <pc:sldChg chg="addSp delSp modSp del mod modShow modCm">
        <pc:chgData name="Jorique van der Veen" userId="a1253324-2e7a-4d60-a774-e340f57dbee9" providerId="ADAL" clId="{CEC599D4-1185-744B-9D30-943C017FEE1E}" dt="2025-03-11T16:32:22.054" v="1332" actId="2696"/>
        <pc:sldMkLst>
          <pc:docMk/>
          <pc:sldMk cId="2174543069" sldId="272"/>
        </pc:sldMkLst>
        <pc:spChg chg="mod">
          <ac:chgData name="Jorique van der Veen" userId="a1253324-2e7a-4d60-a774-e340f57dbee9" providerId="ADAL" clId="{CEC599D4-1185-744B-9D30-943C017FEE1E}" dt="2025-03-11T15:23:16.026" v="1054" actId="20577"/>
          <ac:spMkLst>
            <pc:docMk/>
            <pc:sldMk cId="2174543069" sldId="272"/>
            <ac:spMk id="19" creationId="{CB007F4A-06CB-32E6-1107-08AC1ADD1F25}"/>
          </ac:spMkLst>
        </pc:spChg>
        <pc:spChg chg="mod">
          <ac:chgData name="Jorique van der Veen" userId="a1253324-2e7a-4d60-a774-e340f57dbee9" providerId="ADAL" clId="{CEC599D4-1185-744B-9D30-943C017FEE1E}" dt="2025-03-11T15:21:23.414" v="1040" actId="20577"/>
          <ac:spMkLst>
            <pc:docMk/>
            <pc:sldMk cId="2174543069" sldId="272"/>
            <ac:spMk id="20" creationId="{ACEE627B-270C-DAE6-E551-21857AE8CAE9}"/>
          </ac:spMkLst>
        </pc:spChg>
        <pc:extLst>
          <p:ext xmlns:p="http://schemas.openxmlformats.org/presentationml/2006/main" uri="{D6D511B9-2390-475A-947B-AFAB55BFBCF1}">
            <pc226:cmChg xmlns:pc226="http://schemas.microsoft.com/office/powerpoint/2022/06/main/command" chg="mod">
              <pc226:chgData name="Jorique van der Veen" userId="a1253324-2e7a-4d60-a774-e340f57dbee9" providerId="ADAL" clId="{CEC599D4-1185-744B-9D30-943C017FEE1E}" dt="2025-03-11T15:21:23.414" v="1040" actId="20577"/>
              <pc2:cmMkLst xmlns:pc2="http://schemas.microsoft.com/office/powerpoint/2019/9/main/command">
                <pc:docMk/>
                <pc:sldMk cId="2174543069" sldId="272"/>
                <pc2:cmMk id="{970EAE20-7236-488B-92D8-ED9F555FF320}"/>
              </pc2:cmMkLst>
            </pc226:cmChg>
          </p:ext>
        </pc:extLst>
      </pc:sldChg>
      <pc:sldChg chg="modSp mod modCm">
        <pc:chgData name="Jorique van der Veen" userId="a1253324-2e7a-4d60-a774-e340f57dbee9" providerId="ADAL" clId="{CEC599D4-1185-744B-9D30-943C017FEE1E}" dt="2025-03-12T08:48:36.990" v="1528" actId="20577"/>
        <pc:sldMkLst>
          <pc:docMk/>
          <pc:sldMk cId="1838936711" sldId="273"/>
        </pc:sldMkLst>
        <pc:spChg chg="mod">
          <ac:chgData name="Jorique van der Veen" userId="a1253324-2e7a-4d60-a774-e340f57dbee9" providerId="ADAL" clId="{CEC599D4-1185-744B-9D30-943C017FEE1E}" dt="2025-03-11T16:20:37.324" v="1291" actId="1076"/>
          <ac:spMkLst>
            <pc:docMk/>
            <pc:sldMk cId="1838936711" sldId="273"/>
            <ac:spMk id="4" creationId="{6CF291BF-7DAA-03B1-5629-2B80018E5E83}"/>
          </ac:spMkLst>
        </pc:spChg>
        <pc:spChg chg="mod">
          <ac:chgData name="Jorique van der Veen" userId="a1253324-2e7a-4d60-a774-e340f57dbee9" providerId="ADAL" clId="{CEC599D4-1185-744B-9D30-943C017FEE1E}" dt="2025-03-11T16:32:54.550" v="1334" actId="1076"/>
          <ac:spMkLst>
            <pc:docMk/>
            <pc:sldMk cId="1838936711" sldId="273"/>
            <ac:spMk id="12" creationId="{96A84892-E96F-356C-68EF-700E0985E2AE}"/>
          </ac:spMkLst>
        </pc:spChg>
        <pc:spChg chg="mod">
          <ac:chgData name="Jorique van der Veen" userId="a1253324-2e7a-4d60-a774-e340f57dbee9" providerId="ADAL" clId="{CEC599D4-1185-744B-9D30-943C017FEE1E}" dt="2025-03-11T16:33:12.216" v="1337" actId="1076"/>
          <ac:spMkLst>
            <pc:docMk/>
            <pc:sldMk cId="1838936711" sldId="273"/>
            <ac:spMk id="13" creationId="{31BAF4BE-A95D-7DDF-A25B-F1830DBCDCA4}"/>
          </ac:spMkLst>
        </pc:spChg>
        <pc:spChg chg="mod">
          <ac:chgData name="Jorique van der Veen" userId="a1253324-2e7a-4d60-a774-e340f57dbee9" providerId="ADAL" clId="{CEC599D4-1185-744B-9D30-943C017FEE1E}" dt="2025-03-11T16:30:10.563" v="1313" actId="1076"/>
          <ac:spMkLst>
            <pc:docMk/>
            <pc:sldMk cId="1838936711" sldId="273"/>
            <ac:spMk id="14" creationId="{21A9A5E4-7360-E7D3-9E39-7778A16734FA}"/>
          </ac:spMkLst>
        </pc:spChg>
        <pc:spChg chg="mod">
          <ac:chgData name="Jorique van der Veen" userId="a1253324-2e7a-4d60-a774-e340f57dbee9" providerId="ADAL" clId="{CEC599D4-1185-744B-9D30-943C017FEE1E}" dt="2025-03-11T16:30:55.047" v="1318" actId="1076"/>
          <ac:spMkLst>
            <pc:docMk/>
            <pc:sldMk cId="1838936711" sldId="273"/>
            <ac:spMk id="15" creationId="{E0F2A673-ECBB-6272-A642-C4E157209B33}"/>
          </ac:spMkLst>
        </pc:spChg>
        <pc:spChg chg="mod">
          <ac:chgData name="Jorique van der Veen" userId="a1253324-2e7a-4d60-a774-e340f57dbee9" providerId="ADAL" clId="{CEC599D4-1185-744B-9D30-943C017FEE1E}" dt="2025-03-11T16:30:42.563" v="1317" actId="1076"/>
          <ac:spMkLst>
            <pc:docMk/>
            <pc:sldMk cId="1838936711" sldId="273"/>
            <ac:spMk id="16" creationId="{C5A3BB8E-9393-E5DC-17FE-6C6F48E42ED5}"/>
          </ac:spMkLst>
        </pc:spChg>
        <pc:spChg chg="mod">
          <ac:chgData name="Jorique van der Veen" userId="a1253324-2e7a-4d60-a774-e340f57dbee9" providerId="ADAL" clId="{CEC599D4-1185-744B-9D30-943C017FEE1E}" dt="2025-03-11T16:32:39.933" v="1333" actId="14100"/>
          <ac:spMkLst>
            <pc:docMk/>
            <pc:sldMk cId="1838936711" sldId="273"/>
            <ac:spMk id="18" creationId="{C33F76E6-DE5E-40A7-B78A-03F88CA9C746}"/>
          </ac:spMkLst>
        </pc:spChg>
        <pc:spChg chg="mod">
          <ac:chgData name="Jorique van der Veen" userId="a1253324-2e7a-4d60-a774-e340f57dbee9" providerId="ADAL" clId="{CEC599D4-1185-744B-9D30-943C017FEE1E}" dt="2025-03-11T15:47:52.116" v="1077" actId="20577"/>
          <ac:spMkLst>
            <pc:docMk/>
            <pc:sldMk cId="1838936711" sldId="273"/>
            <ac:spMk id="19" creationId="{7E3D9D14-AE52-5D5A-F5F8-5160FE864FC1}"/>
          </ac:spMkLst>
        </pc:spChg>
        <pc:spChg chg="mod">
          <ac:chgData name="Jorique van der Veen" userId="a1253324-2e7a-4d60-a774-e340f57dbee9" providerId="ADAL" clId="{CEC599D4-1185-744B-9D30-943C017FEE1E}" dt="2025-03-11T16:28:04.397" v="1293" actId="108"/>
          <ac:spMkLst>
            <pc:docMk/>
            <pc:sldMk cId="1838936711" sldId="273"/>
            <ac:spMk id="20" creationId="{C44F5B0B-7472-0662-C761-8C116196EB4F}"/>
          </ac:spMkLst>
        </pc:spChg>
        <pc:spChg chg="mod">
          <ac:chgData name="Jorique van der Veen" userId="a1253324-2e7a-4d60-a774-e340f57dbee9" providerId="ADAL" clId="{CEC599D4-1185-744B-9D30-943C017FEE1E}" dt="2025-03-11T16:20:18.308" v="1277" actId="14100"/>
          <ac:spMkLst>
            <pc:docMk/>
            <pc:sldMk cId="1838936711" sldId="273"/>
            <ac:spMk id="21" creationId="{11E6AC7F-3652-6C17-FB38-3A0B82D1BDC3}"/>
          </ac:spMkLst>
        </pc:spChg>
        <pc:spChg chg="mod">
          <ac:chgData name="Jorique van der Veen" userId="a1253324-2e7a-4d60-a774-e340f57dbee9" providerId="ADAL" clId="{CEC599D4-1185-744B-9D30-943C017FEE1E}" dt="2025-03-11T16:42:09.931" v="1416" actId="20577"/>
          <ac:spMkLst>
            <pc:docMk/>
            <pc:sldMk cId="1838936711" sldId="273"/>
            <ac:spMk id="23" creationId="{FE4160B0-E4F2-4AC5-7F59-4BD428AB9D59}"/>
          </ac:spMkLst>
        </pc:spChg>
        <pc:spChg chg="mod">
          <ac:chgData name="Jorique van der Veen" userId="a1253324-2e7a-4d60-a774-e340f57dbee9" providerId="ADAL" clId="{CEC599D4-1185-744B-9D30-943C017FEE1E}" dt="2025-03-11T16:34:26.086" v="1340" actId="1076"/>
          <ac:spMkLst>
            <pc:docMk/>
            <pc:sldMk cId="1838936711" sldId="273"/>
            <ac:spMk id="24" creationId="{927CA813-EEE6-64C7-418A-9D692FEA069F}"/>
          </ac:spMkLst>
        </pc:spChg>
        <pc:spChg chg="mod">
          <ac:chgData name="Jorique van der Veen" userId="a1253324-2e7a-4d60-a774-e340f57dbee9" providerId="ADAL" clId="{CEC599D4-1185-744B-9D30-943C017FEE1E}" dt="2025-03-11T16:41:28.824" v="1407" actId="1076"/>
          <ac:spMkLst>
            <pc:docMk/>
            <pc:sldMk cId="1838936711" sldId="273"/>
            <ac:spMk id="26" creationId="{C6165F9E-5126-E96B-F840-D760ECEBA986}"/>
          </ac:spMkLst>
        </pc:spChg>
        <pc:spChg chg="mod">
          <ac:chgData name="Jorique van der Veen" userId="a1253324-2e7a-4d60-a774-e340f57dbee9" providerId="ADAL" clId="{CEC599D4-1185-744B-9D30-943C017FEE1E}" dt="2025-03-11T16:02:20.742" v="1132" actId="20577"/>
          <ac:spMkLst>
            <pc:docMk/>
            <pc:sldMk cId="1838936711" sldId="273"/>
            <ac:spMk id="27" creationId="{0ABD1912-BD93-F65F-8A84-56D70066A79E}"/>
          </ac:spMkLst>
        </pc:spChg>
        <pc:spChg chg="mod">
          <ac:chgData name="Jorique van der Veen" userId="a1253324-2e7a-4d60-a774-e340f57dbee9" providerId="ADAL" clId="{CEC599D4-1185-744B-9D30-943C017FEE1E}" dt="2025-03-12T08:48:36.990" v="1528" actId="20577"/>
          <ac:spMkLst>
            <pc:docMk/>
            <pc:sldMk cId="1838936711" sldId="273"/>
            <ac:spMk id="28" creationId="{439A8C58-5841-F88C-0A61-DEDA002473BB}"/>
          </ac:spMkLst>
        </pc:spChg>
        <pc:spChg chg="mod">
          <ac:chgData name="Jorique van der Veen" userId="a1253324-2e7a-4d60-a774-e340f57dbee9" providerId="ADAL" clId="{CEC599D4-1185-744B-9D30-943C017FEE1E}" dt="2025-03-11T16:35:54.275" v="1342" actId="20577"/>
          <ac:spMkLst>
            <pc:docMk/>
            <pc:sldMk cId="1838936711" sldId="273"/>
            <ac:spMk id="29" creationId="{AD3AA315-708E-F9B3-A13A-6F72C7C84E10}"/>
          </ac:spMkLst>
        </pc:spChg>
        <pc:spChg chg="mod">
          <ac:chgData name="Jorique van der Veen" userId="a1253324-2e7a-4d60-a774-e340f57dbee9" providerId="ADAL" clId="{CEC599D4-1185-744B-9D30-943C017FEE1E}" dt="2025-03-11T16:47:43.339" v="1427" actId="20577"/>
          <ac:spMkLst>
            <pc:docMk/>
            <pc:sldMk cId="1838936711" sldId="273"/>
            <ac:spMk id="30" creationId="{BC48B45F-D782-9651-F7E9-22938F8E94D6}"/>
          </ac:spMkLst>
        </pc:spChg>
        <pc:spChg chg="mod">
          <ac:chgData name="Jorique van der Veen" userId="a1253324-2e7a-4d60-a774-e340f57dbee9" providerId="ADAL" clId="{CEC599D4-1185-744B-9D30-943C017FEE1E}" dt="2025-03-11T16:49:07.194" v="1439" actId="1076"/>
          <ac:spMkLst>
            <pc:docMk/>
            <pc:sldMk cId="1838936711" sldId="273"/>
            <ac:spMk id="32" creationId="{6765030F-6C43-6173-41A4-C94D996BFCFF}"/>
          </ac:spMkLst>
        </pc:spChg>
        <pc:picChg chg="mod">
          <ac:chgData name="Jorique van der Veen" userId="a1253324-2e7a-4d60-a774-e340f57dbee9" providerId="ADAL" clId="{CEC599D4-1185-744B-9D30-943C017FEE1E}" dt="2025-03-11T16:20:29.950" v="1290" actId="1038"/>
          <ac:picMkLst>
            <pc:docMk/>
            <pc:sldMk cId="1838936711" sldId="273"/>
            <ac:picMk id="3" creationId="{818FCA4E-45D7-EE42-B696-EF48FF3733B6}"/>
          </ac:picMkLst>
        </pc:picChg>
        <pc:picChg chg="mod">
          <ac:chgData name="Jorique van der Veen" userId="a1253324-2e7a-4d60-a774-e340f57dbee9" providerId="ADAL" clId="{CEC599D4-1185-744B-9D30-943C017FEE1E}" dt="2025-03-11T16:28:38.464" v="1310" actId="1038"/>
          <ac:picMkLst>
            <pc:docMk/>
            <pc:sldMk cId="1838936711" sldId="273"/>
            <ac:picMk id="39" creationId="{927F7677-231E-D2C5-7DAB-41B9A063E533}"/>
          </ac:picMkLst>
        </pc:picChg>
        <pc:picChg chg="mod">
          <ac:chgData name="Jorique van der Veen" userId="a1253324-2e7a-4d60-a774-e340f57dbee9" providerId="ADAL" clId="{CEC599D4-1185-744B-9D30-943C017FEE1E}" dt="2025-03-11T16:30:59.280" v="1319" actId="1076"/>
          <ac:picMkLst>
            <pc:docMk/>
            <pc:sldMk cId="1838936711" sldId="273"/>
            <ac:picMk id="41" creationId="{1E571317-FE80-B745-4476-FFE53571269C}"/>
          </ac:picMkLst>
        </pc:picChg>
        <pc:picChg chg="mod">
          <ac:chgData name="Jorique van der Veen" userId="a1253324-2e7a-4d60-a774-e340f57dbee9" providerId="ADAL" clId="{CEC599D4-1185-744B-9D30-943C017FEE1E}" dt="2025-03-11T16:31:09.295" v="1320" actId="1076"/>
          <ac:picMkLst>
            <pc:docMk/>
            <pc:sldMk cId="1838936711" sldId="273"/>
            <ac:picMk id="42" creationId="{6B2EFED8-B040-7D0F-0B91-9D9D5C9C3C32}"/>
          </ac:picMkLst>
        </pc:picChg>
        <pc:picChg chg="mod">
          <ac:chgData name="Jorique van der Veen" userId="a1253324-2e7a-4d60-a774-e340f57dbee9" providerId="ADAL" clId="{CEC599D4-1185-744B-9D30-943C017FEE1E}" dt="2025-03-11T16:31:13.432" v="1321" actId="1076"/>
          <ac:picMkLst>
            <pc:docMk/>
            <pc:sldMk cId="1838936711" sldId="273"/>
            <ac:picMk id="43" creationId="{D10276A2-2A8B-9330-01D5-8ED0FC7F84D2}"/>
          </ac:picMkLst>
        </pc:picChg>
        <pc:picChg chg="mod">
          <ac:chgData name="Jorique van der Veen" userId="a1253324-2e7a-4d60-a774-e340f57dbee9" providerId="ADAL" clId="{CEC599D4-1185-744B-9D30-943C017FEE1E}" dt="2025-03-11T16:32:07.875" v="1331" actId="1076"/>
          <ac:picMkLst>
            <pc:docMk/>
            <pc:sldMk cId="1838936711" sldId="273"/>
            <ac:picMk id="44" creationId="{BB0E9804-DD9C-0747-B673-14412A4DC1CA}"/>
          </ac:picMkLst>
        </pc:picChg>
        <pc:picChg chg="mod">
          <ac:chgData name="Jorique van der Veen" userId="a1253324-2e7a-4d60-a774-e340f57dbee9" providerId="ADAL" clId="{CEC599D4-1185-744B-9D30-943C017FEE1E}" dt="2025-03-11T16:33:15.582" v="1338" actId="1076"/>
          <ac:picMkLst>
            <pc:docMk/>
            <pc:sldMk cId="1838936711" sldId="273"/>
            <ac:picMk id="45" creationId="{EDCFBDE1-9AAE-5C2A-741C-EEE4643062B9}"/>
          </ac:picMkLst>
        </pc:picChg>
        <pc:picChg chg="mod">
          <ac:chgData name="Jorique van der Veen" userId="a1253324-2e7a-4d60-a774-e340f57dbee9" providerId="ADAL" clId="{CEC599D4-1185-744B-9D30-943C017FEE1E}" dt="2025-03-11T16:41:32.308" v="1413" actId="1035"/>
          <ac:picMkLst>
            <pc:docMk/>
            <pc:sldMk cId="1838936711" sldId="273"/>
            <ac:picMk id="49" creationId="{5D33B6FD-8169-61F1-E220-A5943FC3E909}"/>
          </ac:picMkLst>
        </pc:picChg>
        <pc:cxnChg chg="mod">
          <ac:chgData name="Jorique van der Veen" userId="a1253324-2e7a-4d60-a774-e340f57dbee9" providerId="ADAL" clId="{CEC599D4-1185-744B-9D30-943C017FEE1E}" dt="2025-03-11T16:20:45.642" v="1292" actId="14100"/>
          <ac:cxnSpMkLst>
            <pc:docMk/>
            <pc:sldMk cId="1838936711" sldId="273"/>
            <ac:cxnSpMk id="7" creationId="{8B8C1D67-0F49-AE1F-6071-1673806C717A}"/>
          </ac:cxnSpMkLst>
        </pc:cxnChg>
        <pc:extLst>
          <p:ext xmlns:p="http://schemas.openxmlformats.org/presentationml/2006/main" uri="{D6D511B9-2390-475A-947B-AFAB55BFBCF1}">
            <pc226:cmChg xmlns:pc226="http://schemas.microsoft.com/office/powerpoint/2022/06/main/command" chg="mod">
              <pc226:chgData name="Jorique van der Veen" userId="a1253324-2e7a-4d60-a774-e340f57dbee9" providerId="ADAL" clId="{CEC599D4-1185-744B-9D30-943C017FEE1E}" dt="2025-03-11T15:23:50.550" v="1057" actId="20577"/>
              <pc2:cmMkLst xmlns:pc2="http://schemas.microsoft.com/office/powerpoint/2019/9/main/command">
                <pc:docMk/>
                <pc:sldMk cId="1838936711" sldId="273"/>
                <pc2:cmMk id="{5F8BD319-DC7C-40AD-8B00-9F880AD45AA2}"/>
              </pc2:cmMkLst>
            </pc226:cmChg>
          </p:ext>
        </pc:extLst>
      </pc:sldChg>
      <pc:sldMasterChg chg="modSldLayout">
        <pc:chgData name="Jorique van der Veen" userId="a1253324-2e7a-4d60-a774-e340f57dbee9" providerId="ADAL" clId="{CEC599D4-1185-744B-9D30-943C017FEE1E}" dt="2025-03-11T16:06:57.576" v="1272" actId="20577"/>
        <pc:sldMasterMkLst>
          <pc:docMk/>
          <pc:sldMasterMk cId="1490707320" sldId="2147483672"/>
        </pc:sldMasterMkLst>
        <pc:sldLayoutChg chg="modSp mod">
          <pc:chgData name="Jorique van der Veen" userId="a1253324-2e7a-4d60-a774-e340f57dbee9" providerId="ADAL" clId="{CEC599D4-1185-744B-9D30-943C017FEE1E}" dt="2025-03-11T16:05:21.423" v="1257" actId="1036"/>
          <pc:sldLayoutMkLst>
            <pc:docMk/>
            <pc:sldMasterMk cId="1490707320" sldId="2147483672"/>
            <pc:sldLayoutMk cId="3556267182" sldId="2147483675"/>
          </pc:sldLayoutMkLst>
          <pc:spChg chg="mod">
            <ac:chgData name="Jorique van der Veen" userId="a1253324-2e7a-4d60-a774-e340f57dbee9" providerId="ADAL" clId="{CEC599D4-1185-744B-9D30-943C017FEE1E}" dt="2025-03-11T16:05:21.423" v="1257" actId="1036"/>
            <ac:spMkLst>
              <pc:docMk/>
              <pc:sldMasterMk cId="1490707320" sldId="2147483672"/>
              <pc:sldLayoutMk cId="3556267182" sldId="2147483675"/>
              <ac:spMk id="27" creationId="{D06D3081-5802-1790-6DD9-E8CA0E414360}"/>
            </ac:spMkLst>
          </pc:spChg>
          <pc:spChg chg="mod">
            <ac:chgData name="Jorique van der Veen" userId="a1253324-2e7a-4d60-a774-e340f57dbee9" providerId="ADAL" clId="{CEC599D4-1185-744B-9D30-943C017FEE1E}" dt="2025-03-11T16:04:35.884" v="1169" actId="1076"/>
            <ac:spMkLst>
              <pc:docMk/>
              <pc:sldMasterMk cId="1490707320" sldId="2147483672"/>
              <pc:sldLayoutMk cId="3556267182" sldId="2147483675"/>
              <ac:spMk id="28" creationId="{9C341174-71BF-9A46-C9DE-DAFADFD83B4E}"/>
            </ac:spMkLst>
          </pc:spChg>
        </pc:sldLayoutChg>
        <pc:sldLayoutChg chg="modSp mod">
          <pc:chgData name="Jorique van der Veen" userId="a1253324-2e7a-4d60-a774-e340f57dbee9" providerId="ADAL" clId="{CEC599D4-1185-744B-9D30-943C017FEE1E}" dt="2025-03-11T16:06:57.576" v="1272" actId="20577"/>
          <pc:sldLayoutMkLst>
            <pc:docMk/>
            <pc:sldMasterMk cId="1490707320" sldId="2147483672"/>
            <pc:sldLayoutMk cId="2710701809" sldId="2147483676"/>
          </pc:sldLayoutMkLst>
          <pc:spChg chg="mod">
            <ac:chgData name="Jorique van der Veen" userId="a1253324-2e7a-4d60-a774-e340f57dbee9" providerId="ADAL" clId="{CEC599D4-1185-744B-9D30-943C017FEE1E}" dt="2025-02-20T13:02:18.005" v="622" actId="1076"/>
            <ac:spMkLst>
              <pc:docMk/>
              <pc:sldMasterMk cId="1490707320" sldId="2147483672"/>
              <pc:sldLayoutMk cId="2710701809" sldId="2147483676"/>
              <ac:spMk id="2" creationId="{07CB50B3-390D-D5EA-4010-99C046E5EB77}"/>
            </ac:spMkLst>
          </pc:spChg>
          <pc:spChg chg="mod">
            <ac:chgData name="Jorique van der Veen" userId="a1253324-2e7a-4d60-a774-e340f57dbee9" providerId="ADAL" clId="{CEC599D4-1185-744B-9D30-943C017FEE1E}" dt="2025-03-11T16:06:57.576" v="1272" actId="20577"/>
            <ac:spMkLst>
              <pc:docMk/>
              <pc:sldMasterMk cId="1490707320" sldId="2147483672"/>
              <pc:sldLayoutMk cId="2710701809" sldId="2147483676"/>
              <ac:spMk id="6" creationId="{E987EC17-BCA3-7930-64B6-62A3DCA0F27C}"/>
            </ac:spMkLst>
          </pc:spChg>
          <pc:spChg chg="mod">
            <ac:chgData name="Jorique van der Veen" userId="a1253324-2e7a-4d60-a774-e340f57dbee9" providerId="ADAL" clId="{CEC599D4-1185-744B-9D30-943C017FEE1E}" dt="2025-02-20T12:57:17.597" v="50" actId="20577"/>
            <ac:spMkLst>
              <pc:docMk/>
              <pc:sldMasterMk cId="1490707320" sldId="2147483672"/>
              <pc:sldLayoutMk cId="2710701809" sldId="2147483676"/>
              <ac:spMk id="7" creationId="{46538205-1B46-AEBA-53C5-AE0BADF8D473}"/>
            </ac:spMkLst>
          </pc:spChg>
          <pc:picChg chg="mod">
            <ac:chgData name="Jorique van der Veen" userId="a1253324-2e7a-4d60-a774-e340f57dbee9" providerId="ADAL" clId="{CEC599D4-1185-744B-9D30-943C017FEE1E}" dt="2025-02-20T13:02:31.235" v="625" actId="1076"/>
            <ac:picMkLst>
              <pc:docMk/>
              <pc:sldMasterMk cId="1490707320" sldId="2147483672"/>
              <pc:sldLayoutMk cId="2710701809" sldId="2147483676"/>
              <ac:picMk id="8" creationId="{8F0AC380-F1C1-E5B1-A443-368EA1A914CF}"/>
            </ac:picMkLst>
          </pc:picChg>
        </pc:sldLayoutChg>
      </pc:sldMasterChg>
    </pc:docChg>
  </pc:docChgLst>
  <pc:docChgLst>
    <pc:chgData name="Jorique van der Veen" userId="S::jorique.van.der.veen@nl.abnamro.com::a1253324-2e7a-4d60-a774-e340f57dbee9" providerId="AD" clId="Web-{F0D9391B-DD61-F152-1E25-AD2F39FEE25D}"/>
    <pc:docChg chg="modSld">
      <pc:chgData name="Jorique van der Veen" userId="S::jorique.van.der.veen@nl.abnamro.com::a1253324-2e7a-4d60-a774-e340f57dbee9" providerId="AD" clId="Web-{F0D9391B-DD61-F152-1E25-AD2F39FEE25D}" dt="2025-02-25T15:53:03.532" v="53" actId="1076"/>
      <pc:docMkLst>
        <pc:docMk/>
      </pc:docMkLst>
      <pc:sldChg chg="addSp delSp modSp">
        <pc:chgData name="Jorique van der Veen" userId="S::jorique.van.der.veen@nl.abnamro.com::a1253324-2e7a-4d60-a774-e340f57dbee9" providerId="AD" clId="Web-{F0D9391B-DD61-F152-1E25-AD2F39FEE25D}" dt="2025-02-25T15:53:03.532" v="53" actId="1076"/>
        <pc:sldMkLst>
          <pc:docMk/>
          <pc:sldMk cId="2174543069" sldId="272"/>
        </pc:sldMkLst>
      </pc:sldChg>
    </pc:docChg>
  </pc:docChgLst>
  <pc:docChgLst>
    <pc:chgData name="Jorique van der Veen" userId="S::jorique.van.der.veen@nl.abnamro.com::a1253324-2e7a-4d60-a774-e340f57dbee9" providerId="AD" clId="Web-{E452CDB0-19D2-D752-4525-B91A6D27C50D}"/>
    <pc:docChg chg="addSld">
      <pc:chgData name="Jorique van der Veen" userId="S::jorique.van.der.veen@nl.abnamro.com::a1253324-2e7a-4d60-a774-e340f57dbee9" providerId="AD" clId="Web-{E452CDB0-19D2-D752-4525-B91A6D27C50D}" dt="2025-02-26T13:10:07.068" v="0"/>
      <pc:docMkLst>
        <pc:docMk/>
      </pc:docMkLst>
      <pc:sldChg chg="add replId">
        <pc:chgData name="Jorique van der Veen" userId="S::jorique.van.der.veen@nl.abnamro.com::a1253324-2e7a-4d60-a774-e340f57dbee9" providerId="AD" clId="Web-{E452CDB0-19D2-D752-4525-B91A6D27C50D}" dt="2025-02-26T13:10:07.068" v="0"/>
        <pc:sldMkLst>
          <pc:docMk/>
          <pc:sldMk cId="1838936711" sldId="273"/>
        </pc:sldMkLst>
      </pc:sldChg>
    </pc:docChg>
  </pc:docChgLst>
  <pc:docChgLst>
    <pc:chgData name="Jorique van der Veen" userId="S::jorique.van.der.veen@nl.abnamro.com::a1253324-2e7a-4d60-a774-e340f57dbee9" providerId="AD" clId="Web-{19916D37-0934-423E-1890-A2817A011070}"/>
    <pc:docChg chg="modSld">
      <pc:chgData name="Jorique van der Veen" userId="S::jorique.van.der.veen@nl.abnamro.com::a1253324-2e7a-4d60-a774-e340f57dbee9" providerId="AD" clId="Web-{19916D37-0934-423E-1890-A2817A011070}" dt="2025-02-25T16:07:30.633" v="0" actId="1076"/>
      <pc:docMkLst>
        <pc:docMk/>
      </pc:docMkLst>
      <pc:sldChg chg="modSp">
        <pc:chgData name="Jorique van der Veen" userId="S::jorique.van.der.veen@nl.abnamro.com::a1253324-2e7a-4d60-a774-e340f57dbee9" providerId="AD" clId="Web-{19916D37-0934-423E-1890-A2817A011070}" dt="2025-02-25T16:07:30.633" v="0" actId="1076"/>
        <pc:sldMkLst>
          <pc:docMk/>
          <pc:sldMk cId="2174543069" sldId="272"/>
        </pc:sldMkLst>
      </pc:sldChg>
    </pc:docChg>
  </pc:docChgLst>
  <pc:docChgLst>
    <pc:chgData name="Jorique van der Veen" userId="S::jorique.van.der.veen@nl.abnamro.com::a1253324-2e7a-4d60-a774-e340f57dbee9" providerId="AD" clId="Web-{A5C68A35-951A-F875-F29F-4DAE7187790E}"/>
    <pc:docChg chg="modSld">
      <pc:chgData name="Jorique van der Veen" userId="S::jorique.van.der.veen@nl.abnamro.com::a1253324-2e7a-4d60-a774-e340f57dbee9" providerId="AD" clId="Web-{A5C68A35-951A-F875-F29F-4DAE7187790E}" dt="2025-05-15T12:36:57.820" v="267" actId="20577"/>
      <pc:docMkLst>
        <pc:docMk/>
      </pc:docMkLst>
      <pc:sldChg chg="modSp">
        <pc:chgData name="Jorique van der Veen" userId="S::jorique.van.der.veen@nl.abnamro.com::a1253324-2e7a-4d60-a774-e340f57dbee9" providerId="AD" clId="Web-{A5C68A35-951A-F875-F29F-4DAE7187790E}" dt="2025-05-15T12:36:57.820" v="267" actId="20577"/>
        <pc:sldMkLst>
          <pc:docMk/>
          <pc:sldMk cId="1838936711" sldId="273"/>
        </pc:sldMkLst>
        <pc:spChg chg="mod">
          <ac:chgData name="Jorique van der Veen" userId="S::jorique.van.der.veen@nl.abnamro.com::a1253324-2e7a-4d60-a774-e340f57dbee9" providerId="AD" clId="Web-{A5C68A35-951A-F875-F29F-4DAE7187790E}" dt="2025-05-15T12:35:01.724" v="263" actId="20577"/>
          <ac:spMkLst>
            <pc:docMk/>
            <pc:sldMk cId="1838936711" sldId="273"/>
            <ac:spMk id="12" creationId="{96A84892-E96F-356C-68EF-700E0985E2AE}"/>
          </ac:spMkLst>
        </pc:spChg>
        <pc:spChg chg="mod">
          <ac:chgData name="Jorique van der Veen" userId="S::jorique.van.der.veen@nl.abnamro.com::a1253324-2e7a-4d60-a774-e340f57dbee9" providerId="AD" clId="Web-{A5C68A35-951A-F875-F29F-4DAE7187790E}" dt="2025-05-15T12:31:31.719" v="238" actId="20577"/>
          <ac:spMkLst>
            <pc:docMk/>
            <pc:sldMk cId="1838936711" sldId="273"/>
            <ac:spMk id="19" creationId="{7E3D9D14-AE52-5D5A-F5F8-5160FE864FC1}"/>
          </ac:spMkLst>
        </pc:spChg>
        <pc:spChg chg="mod">
          <ac:chgData name="Jorique van der Veen" userId="S::jorique.van.der.veen@nl.abnamro.com::a1253324-2e7a-4d60-a774-e340f57dbee9" providerId="AD" clId="Web-{A5C68A35-951A-F875-F29F-4DAE7187790E}" dt="2025-05-15T12:36:57.820" v="267" actId="20577"/>
          <ac:spMkLst>
            <pc:docMk/>
            <pc:sldMk cId="1838936711" sldId="273"/>
            <ac:spMk id="20" creationId="{C44F5B0B-7472-0662-C761-8C116196EB4F}"/>
          </ac:spMkLst>
        </pc:spChg>
        <pc:spChg chg="mod">
          <ac:chgData name="Jorique van der Veen" userId="S::jorique.van.der.veen@nl.abnamro.com::a1253324-2e7a-4d60-a774-e340f57dbee9" providerId="AD" clId="Web-{A5C68A35-951A-F875-F29F-4DAE7187790E}" dt="2025-05-15T12:19:47.453" v="146" actId="20577"/>
          <ac:spMkLst>
            <pc:docMk/>
            <pc:sldMk cId="1838936711" sldId="273"/>
            <ac:spMk id="21" creationId="{11E6AC7F-3652-6C17-FB38-3A0B82D1BDC3}"/>
          </ac:spMkLst>
        </pc:spChg>
        <pc:spChg chg="mod">
          <ac:chgData name="Jorique van der Veen" userId="S::jorique.van.der.veen@nl.abnamro.com::a1253324-2e7a-4d60-a774-e340f57dbee9" providerId="AD" clId="Web-{A5C68A35-951A-F875-F29F-4DAE7187790E}" dt="2025-05-15T12:24:05.427" v="201" actId="20577"/>
          <ac:spMkLst>
            <pc:docMk/>
            <pc:sldMk cId="1838936711" sldId="273"/>
            <ac:spMk id="23" creationId="{FE4160B0-E4F2-4AC5-7F59-4BD428AB9D59}"/>
          </ac:spMkLst>
        </pc:spChg>
      </pc:sldChg>
    </pc:docChg>
  </pc:docChgLst>
  <pc:docChgLst>
    <pc:chgData name="Jorique van der Veen" userId="S::jorique.van.der.veen@nl.abnamro.com::a1253324-2e7a-4d60-a774-e340f57dbee9" providerId="AD" clId="Web-{84C9DEBC-6CA1-D01E-1AAA-DD1200346C6D}"/>
    <pc:docChg chg="modSld">
      <pc:chgData name="Jorique van der Veen" userId="S::jorique.van.der.veen@nl.abnamro.com::a1253324-2e7a-4d60-a774-e340f57dbee9" providerId="AD" clId="Web-{84C9DEBC-6CA1-D01E-1AAA-DD1200346C6D}" dt="2025-02-25T14:45:27.122" v="1" actId="1076"/>
      <pc:docMkLst>
        <pc:docMk/>
      </pc:docMkLst>
      <pc:sldChg chg="modSp">
        <pc:chgData name="Jorique van der Veen" userId="S::jorique.van.der.veen@nl.abnamro.com::a1253324-2e7a-4d60-a774-e340f57dbee9" providerId="AD" clId="Web-{84C9DEBC-6CA1-D01E-1AAA-DD1200346C6D}" dt="2025-02-25T14:45:27.122" v="1" actId="1076"/>
        <pc:sldMkLst>
          <pc:docMk/>
          <pc:sldMk cId="2174543069" sldId="272"/>
        </pc:sldMkLst>
      </pc:sldChg>
    </pc:docChg>
  </pc:docChgLst>
  <pc:docChgLst>
    <pc:chgData name="Jorique van der Veen" userId="S::jorique.van.der.veen@nl.abnamro.com::a1253324-2e7a-4d60-a774-e340f57dbee9" providerId="AD" clId="Web-{A0419263-1BD8-844F-F201-6F43AE52D565}"/>
    <pc:docChg chg="modSld">
      <pc:chgData name="Jorique van der Veen" userId="S::jorique.van.der.veen@nl.abnamro.com::a1253324-2e7a-4d60-a774-e340f57dbee9" providerId="AD" clId="Web-{A0419263-1BD8-844F-F201-6F43AE52D565}" dt="2025-02-25T14:50:16.264" v="394" actId="1076"/>
      <pc:docMkLst>
        <pc:docMk/>
      </pc:docMkLst>
      <pc:sldChg chg="delSp modSp">
        <pc:chgData name="Jorique van der Veen" userId="S::jorique.van.der.veen@nl.abnamro.com::a1253324-2e7a-4d60-a774-e340f57dbee9" providerId="AD" clId="Web-{A0419263-1BD8-844F-F201-6F43AE52D565}" dt="2025-02-25T14:50:16.264" v="394" actId="1076"/>
        <pc:sldMkLst>
          <pc:docMk/>
          <pc:sldMk cId="2174543069" sldId="272"/>
        </pc:sldMkLst>
      </pc:sldChg>
    </pc:docChg>
  </pc:docChgLst>
  <pc:docChgLst>
    <pc:chgData name="Tamara Aartse" userId="S::tamara.aartse@nl.abnamro.com::f1fdea13-0c5c-4a58-b48b-73a7c87eb3ed" providerId="AD" clId="Web-{414D538D-E1B4-25E4-368E-2337A905B000}"/>
    <pc:docChg chg="mod">
      <pc:chgData name="Tamara Aartse" userId="S::tamara.aartse@nl.abnamro.com::f1fdea13-0c5c-4a58-b48b-73a7c87eb3ed" providerId="AD" clId="Web-{414D538D-E1B4-25E4-368E-2337A905B000}" dt="2025-03-06T13:58:24.550" v="0"/>
      <pc:docMkLst>
        <pc:docMk/>
      </pc:docMkLst>
    </pc:docChg>
  </pc:docChgLst>
  <pc:docChgLst>
    <pc:chgData name="Jorique van der Veen" userId="S::jorique.van.der.veen@nl.abnamro.com::a1253324-2e7a-4d60-a774-e340f57dbee9" providerId="AD" clId="Web-{17D71CD8-0D49-E2A0-ECFE-AFC3E93A77EE}"/>
    <pc:docChg chg="modSld">
      <pc:chgData name="Jorique van der Veen" userId="S::jorique.van.der.veen@nl.abnamro.com::a1253324-2e7a-4d60-a774-e340f57dbee9" providerId="AD" clId="Web-{17D71CD8-0D49-E2A0-ECFE-AFC3E93A77EE}" dt="2025-05-19T15:11:49.765" v="3"/>
      <pc:docMkLst>
        <pc:docMk/>
      </pc:docMkLst>
      <pc:sldChg chg="modSp">
        <pc:chgData name="Jorique van der Veen" userId="S::jorique.van.der.veen@nl.abnamro.com::a1253324-2e7a-4d60-a774-e340f57dbee9" providerId="AD" clId="Web-{17D71CD8-0D49-E2A0-ECFE-AFC3E93A77EE}" dt="2025-05-19T15:11:49.765" v="3"/>
        <pc:sldMkLst>
          <pc:docMk/>
          <pc:sldMk cId="1838936711" sldId="273"/>
        </pc:sldMkLst>
        <pc:spChg chg="mod">
          <ac:chgData name="Jorique van der Veen" userId="S::jorique.van.der.veen@nl.abnamro.com::a1253324-2e7a-4d60-a774-e340f57dbee9" providerId="AD" clId="Web-{17D71CD8-0D49-E2A0-ECFE-AFC3E93A77EE}" dt="2025-05-19T15:11:49.765" v="3"/>
          <ac:spMkLst>
            <pc:docMk/>
            <pc:sldMk cId="1838936711" sldId="273"/>
            <ac:spMk id="12" creationId="{96A84892-E96F-356C-68EF-700E0985E2AE}"/>
          </ac:spMkLst>
        </pc:spChg>
        <pc:spChg chg="mod">
          <ac:chgData name="Jorique van der Veen" userId="S::jorique.van.der.veen@nl.abnamro.com::a1253324-2e7a-4d60-a774-e340f57dbee9" providerId="AD" clId="Web-{17D71CD8-0D49-E2A0-ECFE-AFC3E93A77EE}" dt="2025-05-19T15:11:35.514" v="2"/>
          <ac:spMkLst>
            <pc:docMk/>
            <pc:sldMk cId="1838936711" sldId="273"/>
            <ac:spMk id="20" creationId="{C44F5B0B-7472-0662-C761-8C116196EB4F}"/>
          </ac:spMkLst>
        </pc:spChg>
        <pc:spChg chg="mod">
          <ac:chgData name="Jorique van der Veen" userId="S::jorique.van.der.veen@nl.abnamro.com::a1253324-2e7a-4d60-a774-e340f57dbee9" providerId="AD" clId="Web-{17D71CD8-0D49-E2A0-ECFE-AFC3E93A77EE}" dt="2025-05-19T15:11:28.061" v="1"/>
          <ac:spMkLst>
            <pc:docMk/>
            <pc:sldMk cId="1838936711" sldId="273"/>
            <ac:spMk id="21" creationId="{11E6AC7F-3652-6C17-FB38-3A0B82D1BDC3}"/>
          </ac:spMkLst>
        </pc:spChg>
        <pc:spChg chg="mod">
          <ac:chgData name="Jorique van der Veen" userId="S::jorique.van.der.veen@nl.abnamro.com::a1253324-2e7a-4d60-a774-e340f57dbee9" providerId="AD" clId="Web-{17D71CD8-0D49-E2A0-ECFE-AFC3E93A77EE}" dt="2025-05-19T15:11:08.654" v="0"/>
          <ac:spMkLst>
            <pc:docMk/>
            <pc:sldMk cId="1838936711" sldId="273"/>
            <ac:spMk id="23" creationId="{FE4160B0-E4F2-4AC5-7F59-4BD428AB9D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3BC86C-4284-5857-7DC2-62E4CF419B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91A9E9EF-5F8C-BEA1-6A66-729EB81D27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512C1C-9939-479C-B72F-29C2690EAB6D}" type="datetimeFigureOut">
              <a:rPr lang="nl-NL" smtClean="0"/>
              <a:t>19-5-2025</a:t>
            </a:fld>
            <a:endParaRPr lang="nl-NL"/>
          </a:p>
        </p:txBody>
      </p:sp>
      <p:sp>
        <p:nvSpPr>
          <p:cNvPr id="4" name="Footer Placeholder 3">
            <a:extLst>
              <a:ext uri="{FF2B5EF4-FFF2-40B4-BE49-F238E27FC236}">
                <a16:creationId xmlns:a16="http://schemas.microsoft.com/office/drawing/2014/main" id="{2D42A850-353F-0FD2-FDC1-C4E465B302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10FD5CF8-190E-A4B8-2C75-F81185BFF9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E977BF-D64A-4796-9ED6-96EB2537FB2B}" type="slidenum">
              <a:rPr lang="nl-NL" smtClean="0"/>
              <a:t>‹nr.›</a:t>
            </a:fld>
            <a:endParaRPr lang="nl-NL"/>
          </a:p>
        </p:txBody>
      </p:sp>
    </p:spTree>
    <p:extLst>
      <p:ext uri="{BB962C8B-B14F-4D97-AF65-F5344CB8AC3E}">
        <p14:creationId xmlns:p14="http://schemas.microsoft.com/office/powerpoint/2010/main" val="24834752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E9CB6-3712-41A3-92DB-DA6E508C7C17}" type="datetimeFigureOut">
              <a:rPr lang="nl-NL" smtClean="0"/>
              <a:t>19-5-2025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5C378-12C1-44C8-89FE-4887E1EF2CAA}" type="slidenum">
              <a:rPr lang="nl-NL" smtClean="0"/>
              <a:t>‹nr.›</a:t>
            </a:fld>
            <a:endParaRPr lang="nl-NL"/>
          </a:p>
        </p:txBody>
      </p:sp>
    </p:spTree>
    <p:extLst>
      <p:ext uri="{BB962C8B-B14F-4D97-AF65-F5344CB8AC3E}">
        <p14:creationId xmlns:p14="http://schemas.microsoft.com/office/powerpoint/2010/main" val="36048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345C378-12C1-44C8-89FE-4887E1EF2CAA}" type="slidenum">
              <a:rPr lang="nl-NL" smtClean="0"/>
              <a:t>2</a:t>
            </a:fld>
            <a:endParaRPr lang="nl-NL"/>
          </a:p>
        </p:txBody>
      </p:sp>
    </p:spTree>
    <p:extLst>
      <p:ext uri="{BB962C8B-B14F-4D97-AF65-F5344CB8AC3E}">
        <p14:creationId xmlns:p14="http://schemas.microsoft.com/office/powerpoint/2010/main" val="39716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BCE5-7D16-D056-4043-08BC74F05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1D10B-8FE6-0AEB-3340-FB61868A2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FE9DE-E74F-6734-E275-0F39955D7580}"/>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58CB1805-94B3-90BF-BA5E-08451FB68917}"/>
              </a:ext>
            </a:extLst>
          </p:cNvPr>
          <p:cNvSpPr>
            <a:spLocks noGrp="1"/>
          </p:cNvSpPr>
          <p:nvPr>
            <p:ph type="sldNum" sz="quarter" idx="5"/>
          </p:nvPr>
        </p:nvSpPr>
        <p:spPr/>
        <p:txBody>
          <a:bodyPr/>
          <a:lstStyle/>
          <a:p>
            <a:fld id="{D345C378-12C1-44C8-89FE-4887E1EF2CAA}" type="slidenum">
              <a:rPr lang="nl-NL" smtClean="0"/>
              <a:t>3</a:t>
            </a:fld>
            <a:endParaRPr lang="nl-NL"/>
          </a:p>
        </p:txBody>
      </p:sp>
    </p:spTree>
    <p:extLst>
      <p:ext uri="{BB962C8B-B14F-4D97-AF65-F5344CB8AC3E}">
        <p14:creationId xmlns:p14="http://schemas.microsoft.com/office/powerpoint/2010/main" val="156137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18" name="Picture 17" descr="A blue and green background with a diamond shaped object&#10;&#10;Description automatically generated with medium confidence">
            <a:extLst>
              <a:ext uri="{FF2B5EF4-FFF2-40B4-BE49-F238E27FC236}">
                <a16:creationId xmlns:a16="http://schemas.microsoft.com/office/drawing/2014/main" id="{5BC51AE4-D113-DD50-2BE0-BACDA1997341}"/>
              </a:ext>
            </a:extLst>
          </p:cNvPr>
          <p:cNvPicPr>
            <a:picLocks noChangeAspect="1"/>
          </p:cNvPicPr>
          <p:nvPr userDrawn="1"/>
        </p:nvPicPr>
        <p:blipFill>
          <a:blip r:embed="rId2">
            <a:extLst>
              <a:ext uri="{28A0092B-C50C-407E-A947-70E740481C1C}">
                <a14:useLocalDpi xmlns:a14="http://schemas.microsoft.com/office/drawing/2010/main" val="0"/>
              </a:ext>
            </a:extLst>
          </a:blip>
          <a:srcRect l="19078" t="36177" r="20617" b="29950"/>
          <a:stretch/>
        </p:blipFill>
        <p:spPr>
          <a:xfrm>
            <a:off x="0" y="0"/>
            <a:ext cx="12191996" cy="6858000"/>
          </a:xfrm>
          <a:prstGeom prst="rect">
            <a:avLst/>
          </a:prstGeom>
        </p:spPr>
      </p:pic>
      <p:sp>
        <p:nvSpPr>
          <p:cNvPr id="27" name="TextBox 26">
            <a:extLst>
              <a:ext uri="{FF2B5EF4-FFF2-40B4-BE49-F238E27FC236}">
                <a16:creationId xmlns:a16="http://schemas.microsoft.com/office/drawing/2014/main" id="{D06D3081-5802-1790-6DD9-E8CA0E414360}"/>
              </a:ext>
            </a:extLst>
          </p:cNvPr>
          <p:cNvSpPr txBox="1"/>
          <p:nvPr userDrawn="1"/>
        </p:nvSpPr>
        <p:spPr>
          <a:xfrm>
            <a:off x="5560687" y="1816437"/>
            <a:ext cx="5226390" cy="738664"/>
          </a:xfrm>
          <a:prstGeom prst="rect">
            <a:avLst/>
          </a:prstGeom>
          <a:noFill/>
        </p:spPr>
        <p:txBody>
          <a:bodyPr wrap="square" lIns="0" tIns="0" rIns="0" bIns="0" rtlCol="0">
            <a:spAutoFit/>
          </a:bodyPr>
          <a:lstStyle/>
          <a:p>
            <a:r>
              <a:rPr lang="en-NL" sz="3000">
                <a:solidFill>
                  <a:schemeClr val="accent2"/>
                </a:solidFill>
              </a:rPr>
              <a:t>Business Model Canvas</a:t>
            </a:r>
            <a:br>
              <a:rPr lang="nl-NL" sz="3000">
                <a:solidFill>
                  <a:schemeClr val="accent2"/>
                </a:solidFill>
              </a:rPr>
            </a:br>
            <a:r>
              <a:rPr lang="nl-NL" sz="1800">
                <a:solidFill>
                  <a:schemeClr val="accent2"/>
                </a:solidFill>
              </a:rPr>
              <a:t>voor groeiende ondernemers</a:t>
            </a:r>
            <a:endParaRPr lang="en-NL" sz="3000">
              <a:solidFill>
                <a:schemeClr val="accent2"/>
              </a:solidFill>
            </a:endParaRPr>
          </a:p>
        </p:txBody>
      </p:sp>
      <p:sp>
        <p:nvSpPr>
          <p:cNvPr id="28" name="TextBox 27">
            <a:extLst>
              <a:ext uri="{FF2B5EF4-FFF2-40B4-BE49-F238E27FC236}">
                <a16:creationId xmlns:a16="http://schemas.microsoft.com/office/drawing/2014/main" id="{9C341174-71BF-9A46-C9DE-DAFADFD83B4E}"/>
              </a:ext>
            </a:extLst>
          </p:cNvPr>
          <p:cNvSpPr txBox="1"/>
          <p:nvPr userDrawn="1"/>
        </p:nvSpPr>
        <p:spPr>
          <a:xfrm>
            <a:off x="5512800" y="2638800"/>
            <a:ext cx="5226390" cy="1846659"/>
          </a:xfrm>
          <a:prstGeom prst="rect">
            <a:avLst/>
          </a:prstGeom>
          <a:noFill/>
        </p:spPr>
        <p:txBody>
          <a:bodyPr wrap="square" lIns="0" tIns="0" rIns="0" bIns="0" rtlCol="0">
            <a:spAutoFit/>
          </a:bodyPr>
          <a:lstStyle/>
          <a:p>
            <a:r>
              <a:rPr lang="nl-NL" sz="6000">
                <a:solidFill>
                  <a:schemeClr val="bg1"/>
                </a:solidFill>
              </a:rPr>
              <a:t>Begin met groter denken</a:t>
            </a:r>
            <a:endParaRPr lang="en-NL" sz="6000">
              <a:solidFill>
                <a:schemeClr val="bg1"/>
              </a:solidFill>
            </a:endParaRPr>
          </a:p>
        </p:txBody>
      </p:sp>
      <p:sp>
        <p:nvSpPr>
          <p:cNvPr id="11" name="Picture Placeholder 10">
            <a:extLst>
              <a:ext uri="{FF2B5EF4-FFF2-40B4-BE49-F238E27FC236}">
                <a16:creationId xmlns:a16="http://schemas.microsoft.com/office/drawing/2014/main" id="{0E9EDCC2-34CF-3E5E-6217-421F92AD24FC}"/>
              </a:ext>
            </a:extLst>
          </p:cNvPr>
          <p:cNvSpPr>
            <a:spLocks noGrp="1"/>
          </p:cNvSpPr>
          <p:nvPr>
            <p:ph type="pic" sz="quarter" idx="14"/>
          </p:nvPr>
        </p:nvSpPr>
        <p:spPr>
          <a:xfrm>
            <a:off x="-264081" y="-167722"/>
            <a:ext cx="4949329" cy="5710754"/>
          </a:xfrm>
          <a:custGeom>
            <a:avLst/>
            <a:gdLst>
              <a:gd name="connsiteX0" fmla="*/ 3609566 w 4949329"/>
              <a:gd name="connsiteY0" fmla="*/ 465 h 5710754"/>
              <a:gd name="connsiteX1" fmla="*/ 3922458 w 4949329"/>
              <a:gd name="connsiteY1" fmla="*/ 232002 h 5710754"/>
              <a:gd name="connsiteX2" fmla="*/ 4927960 w 4949329"/>
              <a:gd name="connsiteY2" fmla="*/ 2994595 h 5710754"/>
              <a:gd name="connsiteX3" fmla="*/ 4948882 w 4949329"/>
              <a:gd name="connsiteY3" fmla="*/ 3132899 h 5710754"/>
              <a:gd name="connsiteX4" fmla="*/ 4946258 w 4949329"/>
              <a:gd name="connsiteY4" fmla="*/ 3150556 h 5710754"/>
              <a:gd name="connsiteX5" fmla="*/ 4947322 w 4949329"/>
              <a:gd name="connsiteY5" fmla="*/ 3167878 h 5710754"/>
              <a:gd name="connsiteX6" fmla="*/ 4913614 w 4949329"/>
              <a:gd name="connsiteY6" fmla="*/ 3307779 h 5710754"/>
              <a:gd name="connsiteX7" fmla="*/ 3892644 w 4949329"/>
              <a:gd name="connsiteY7" fmla="*/ 5501530 h 5710754"/>
              <a:gd name="connsiteX8" fmla="*/ 3411556 w 4949329"/>
              <a:gd name="connsiteY8" fmla="*/ 5676632 h 5710754"/>
              <a:gd name="connsiteX9" fmla="*/ 1219332 w 4949329"/>
              <a:gd name="connsiteY9" fmla="*/ 4652388 h 5710754"/>
              <a:gd name="connsiteX10" fmla="*/ 1032012 w 4949329"/>
              <a:gd name="connsiteY10" fmla="*/ 4447750 h 5710754"/>
              <a:gd name="connsiteX11" fmla="*/ 1014762 w 4949329"/>
              <a:gd name="connsiteY11" fmla="*/ 4381201 h 5710754"/>
              <a:gd name="connsiteX12" fmla="*/ 21370 w 4949329"/>
              <a:gd name="connsiteY12" fmla="*/ 1651881 h 5710754"/>
              <a:gd name="connsiteX13" fmla="*/ 231419 w 4949329"/>
              <a:gd name="connsiteY13" fmla="*/ 1200551 h 5710754"/>
              <a:gd name="connsiteX14" fmla="*/ 3471440 w 4949329"/>
              <a:gd name="connsiteY14" fmla="*/ 21279 h 5710754"/>
              <a:gd name="connsiteX15" fmla="*/ 3609566 w 4949329"/>
              <a:gd name="connsiteY15" fmla="*/ 465 h 571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9329" h="5710754">
                <a:moveTo>
                  <a:pt x="3609566" y="465"/>
                </a:moveTo>
                <a:cubicBezTo>
                  <a:pt x="3746490" y="7539"/>
                  <a:pt x="3872552" y="94886"/>
                  <a:pt x="3922458" y="232002"/>
                </a:cubicBezTo>
                <a:lnTo>
                  <a:pt x="4927960" y="2994595"/>
                </a:lnTo>
                <a:cubicBezTo>
                  <a:pt x="4944594" y="3040300"/>
                  <a:pt x="4951194" y="3087208"/>
                  <a:pt x="4948882" y="3132899"/>
                </a:cubicBezTo>
                <a:lnTo>
                  <a:pt x="4946258" y="3150556"/>
                </a:lnTo>
                <a:lnTo>
                  <a:pt x="4947322" y="3167878"/>
                </a:lnTo>
                <a:cubicBezTo>
                  <a:pt x="4945642" y="3214934"/>
                  <a:pt x="4934720" y="3262428"/>
                  <a:pt x="4913614" y="3307779"/>
                </a:cubicBezTo>
                <a:lnTo>
                  <a:pt x="3892644" y="5501530"/>
                </a:lnTo>
                <a:cubicBezTo>
                  <a:pt x="3808220" y="5682930"/>
                  <a:pt x="3592830" y="5761326"/>
                  <a:pt x="3411556" y="5676632"/>
                </a:cubicBezTo>
                <a:lnTo>
                  <a:pt x="1219332" y="4652388"/>
                </a:lnTo>
                <a:cubicBezTo>
                  <a:pt x="1128694" y="4610041"/>
                  <a:pt x="1063748" y="4534939"/>
                  <a:pt x="1032012" y="4447750"/>
                </a:cubicBezTo>
                <a:lnTo>
                  <a:pt x="1014762" y="4381201"/>
                </a:lnTo>
                <a:lnTo>
                  <a:pt x="21370" y="1651881"/>
                </a:lnTo>
                <a:cubicBezTo>
                  <a:pt x="-45171" y="1469061"/>
                  <a:pt x="48871" y="1266993"/>
                  <a:pt x="231419" y="1200551"/>
                </a:cubicBezTo>
                <a:lnTo>
                  <a:pt x="3471440" y="21279"/>
                </a:lnTo>
                <a:cubicBezTo>
                  <a:pt x="3517076" y="4669"/>
                  <a:pt x="3563926" y="-1893"/>
                  <a:pt x="3609566" y="465"/>
                </a:cubicBezTo>
                <a:close/>
              </a:path>
            </a:pathLst>
          </a:custGeom>
          <a:solidFill>
            <a:schemeClr val="bg1">
              <a:alpha val="30000"/>
            </a:schemeClr>
          </a:solidFill>
        </p:spPr>
        <p:txBody>
          <a:bodyPr wrap="square" anchor="ctr">
            <a:noAutofit/>
          </a:bodyPr>
          <a:lstStyle>
            <a:lvl1pPr marL="0" indent="0" algn="ctr">
              <a:buNone/>
              <a:defRPr/>
            </a:lvl1pPr>
          </a:lstStyle>
          <a:p>
            <a:endParaRPr lang="nl-NL"/>
          </a:p>
        </p:txBody>
      </p:sp>
      <p:grpSp>
        <p:nvGrpSpPr>
          <p:cNvPr id="2" name="Groep 1">
            <a:extLst>
              <a:ext uri="{FF2B5EF4-FFF2-40B4-BE49-F238E27FC236}">
                <a16:creationId xmlns:a16="http://schemas.microsoft.com/office/drawing/2014/main" id="{1DCDBC2E-A3A8-5DD4-DD40-F23B0F8D4B10}"/>
              </a:ext>
            </a:extLst>
          </p:cNvPr>
          <p:cNvGrpSpPr>
            <a:grpSpLocks noChangeAspect="1"/>
          </p:cNvGrpSpPr>
          <p:nvPr userDrawn="1"/>
        </p:nvGrpSpPr>
        <p:grpSpPr>
          <a:xfrm>
            <a:off x="5483121" y="6050071"/>
            <a:ext cx="1166401" cy="285156"/>
            <a:chOff x="402851" y="1790925"/>
            <a:chExt cx="1403798" cy="343193"/>
          </a:xfrm>
        </p:grpSpPr>
        <p:sp>
          <p:nvSpPr>
            <p:cNvPr id="3" name="Vrije vorm: vorm 2">
              <a:extLst>
                <a:ext uri="{FF2B5EF4-FFF2-40B4-BE49-F238E27FC236}">
                  <a16:creationId xmlns:a16="http://schemas.microsoft.com/office/drawing/2014/main" id="{94461CC3-F4C5-C7E9-D0FF-61674B59C67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85D5A264-95CE-6BD9-0572-B1F35524392B}"/>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58499A3D-B2D8-DF9D-EFE6-38BE4DA0C30A}"/>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6" name="Vrije vorm: vorm 6">
                <a:extLst>
                  <a:ext uri="{FF2B5EF4-FFF2-40B4-BE49-F238E27FC236}">
                    <a16:creationId xmlns:a16="http://schemas.microsoft.com/office/drawing/2014/main" id="{DD83B6D8-9872-B399-86E7-9708B4BC0D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55626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 p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87EC17-BCA3-7930-64B6-62A3DCA0F27C}"/>
              </a:ext>
            </a:extLst>
          </p:cNvPr>
          <p:cNvSpPr txBox="1"/>
          <p:nvPr userDrawn="1"/>
        </p:nvSpPr>
        <p:spPr>
          <a:xfrm>
            <a:off x="263525" y="260350"/>
            <a:ext cx="7386731" cy="3949607"/>
          </a:xfrm>
          <a:prstGeom prst="rect">
            <a:avLst/>
          </a:prstGeom>
          <a:noFill/>
        </p:spPr>
        <p:txBody>
          <a:bodyPr wrap="square" lIns="0" tIns="0" rIns="0" bIns="0" rtlCol="0">
            <a:spAutoFit/>
          </a:bodyPr>
          <a:lstStyle/>
          <a:p>
            <a:pPr>
              <a:lnSpc>
                <a:spcPct val="110000"/>
              </a:lnSpc>
            </a:pPr>
            <a:r>
              <a:rPr lang="nl-NL" sz="1300" noProof="0"/>
              <a:t>Als ondernemer heb je vast een droombeeld over hoe jouw bedrijf er over een aantal jaar moet uitzien. Of misschien groei je nu letterlijk uit je jasje en is het tijd om te investeren of op zoek te gaan naar een groter pand. In elk geval in het tijd om in actie te komen en jouw dromen uit te werken in een concreet plan. Bij het opzetten van je bedrijf heb je waarschijnlijk een ondernemingsplan opgesteld. Zo’n plan biedt duidelijkheid en helpt bij het maken van keuzes. Ook geeft het inzicht in je ondernemersvaardigheden, de doelen die je met het bedrijf hebt, de marktpositie en of je ideeën haalbaar zijn.</a:t>
            </a:r>
          </a:p>
          <a:p>
            <a:pPr>
              <a:lnSpc>
                <a:spcPct val="110000"/>
              </a:lnSpc>
            </a:pPr>
            <a:r>
              <a:rPr lang="nl-NL" sz="1300" noProof="0"/>
              <a:t> </a:t>
            </a:r>
          </a:p>
          <a:p>
            <a:pPr>
              <a:lnSpc>
                <a:spcPct val="110000"/>
              </a:lnSpc>
            </a:pPr>
            <a:r>
              <a:rPr lang="nl-NL" sz="1300" noProof="0"/>
              <a:t>Dit Business Model Canvas is een beknopte versie van dat ondernemingsplan, aangevuld met nieuwe mogelijkheden. De methode is afkomstig uit het boek ‘Business Model </a:t>
            </a:r>
            <a:r>
              <a:rPr lang="nl-NL" sz="1300" noProof="0" err="1"/>
              <a:t>Generation</a:t>
            </a:r>
            <a:r>
              <a:rPr lang="nl-NL" sz="1300" noProof="0"/>
              <a:t>’. Door het beantwoorden van de 9 vragen verwoord je het verhaal van je (toekomstige) bedrijf, nieuwe bedrijfstak of nieuwe producten en/of diensten helder en krachtig. De ABN AMRO tips helpen je te verdiepen in onderwerpen waar je meer over wilt lezen. </a:t>
            </a:r>
          </a:p>
          <a:p>
            <a:pPr>
              <a:lnSpc>
                <a:spcPct val="110000"/>
              </a:lnSpc>
            </a:pPr>
            <a:r>
              <a:rPr lang="nl-NL" sz="1300" noProof="0"/>
              <a:t> </a:t>
            </a:r>
          </a:p>
          <a:p>
            <a:pPr>
              <a:lnSpc>
                <a:spcPct val="110000"/>
              </a:lnSpc>
            </a:pPr>
            <a:r>
              <a:rPr lang="nl-NL" sz="1300" noProof="0"/>
              <a:t>Om je op weg te helpen bieden wij in het Canvas vooraf geformuleerde AI prompts, opgesteld door onze experts. Je stelt AI een vraag en krijgt suggesties op basis van kennis en marktinzichten. Suggesties waar je eerder wellicht nog niet aan gedacht hebt. Zo krijg je snel een uniek plan op maat. Let wel op de risico’s van AI-gebruik. </a:t>
            </a:r>
          </a:p>
        </p:txBody>
      </p:sp>
      <p:sp>
        <p:nvSpPr>
          <p:cNvPr id="7" name="TextBox 6">
            <a:extLst>
              <a:ext uri="{FF2B5EF4-FFF2-40B4-BE49-F238E27FC236}">
                <a16:creationId xmlns:a16="http://schemas.microsoft.com/office/drawing/2014/main" id="{46538205-1B46-AEBA-53C5-AE0BADF8D473}"/>
              </a:ext>
            </a:extLst>
          </p:cNvPr>
          <p:cNvSpPr txBox="1"/>
          <p:nvPr userDrawn="1"/>
        </p:nvSpPr>
        <p:spPr>
          <a:xfrm>
            <a:off x="263524" y="5043122"/>
            <a:ext cx="6103409" cy="1554528"/>
          </a:xfrm>
          <a:prstGeom prst="rect">
            <a:avLst/>
          </a:prstGeom>
          <a:noFill/>
        </p:spPr>
        <p:txBody>
          <a:bodyPr wrap="square" lIns="0" tIns="0" rIns="0" bIns="0" rtlCol="0" anchor="b">
            <a:spAutoFit/>
          </a:bodyPr>
          <a:lstStyle/>
          <a:p>
            <a:pPr>
              <a:lnSpc>
                <a:spcPct val="110000"/>
              </a:lnSpc>
              <a:spcAft>
                <a:spcPts val="600"/>
              </a:spcAft>
            </a:pPr>
            <a:r>
              <a:rPr lang="nl-NL" sz="1200" b="1" i="1" noProof="0"/>
              <a:t>Disclaimer </a:t>
            </a:r>
          </a:p>
          <a:p>
            <a:pPr>
              <a:lnSpc>
                <a:spcPct val="110000"/>
              </a:lnSpc>
              <a:spcAft>
                <a:spcPts val="600"/>
              </a:spcAft>
            </a:pPr>
            <a:r>
              <a:rPr lang="nl-NL" sz="1200" i="1" noProof="0"/>
              <a:t>Dit document is met zorg samengesteld om ondernemers verder te helpen. Je blijft zelf verantwoordelijk voor het opzetten en draaien van je eigen bedrijf. Raadpleeg voor advies je belastingadviseur of accountant. Voor financieringsmogelijkheden en financieringsvragen helpen we je graag bij ABN AMRO. </a:t>
            </a:r>
          </a:p>
          <a:p>
            <a:pPr defTabSz="360000">
              <a:lnSpc>
                <a:spcPct val="110000"/>
              </a:lnSpc>
              <a:spcAft>
                <a:spcPts val="600"/>
              </a:spcAft>
            </a:pPr>
            <a:r>
              <a:rPr lang="nl-NL" sz="1200" i="1" noProof="0"/>
              <a:t>Je kunt geen rechten ontlenen aan dit document. Lees de FAQ voor de meest gestelde vragen en risico's van het gebruik van AI. </a:t>
            </a:r>
          </a:p>
        </p:txBody>
      </p:sp>
      <p:pic>
        <p:nvPicPr>
          <p:cNvPr id="8" name="Picture 7">
            <a:extLst>
              <a:ext uri="{FF2B5EF4-FFF2-40B4-BE49-F238E27FC236}">
                <a16:creationId xmlns:a16="http://schemas.microsoft.com/office/drawing/2014/main" id="{8F0AC380-F1C1-E5B1-A443-368EA1A914CF}"/>
              </a:ext>
            </a:extLst>
          </p:cNvPr>
          <p:cNvPicPr>
            <a:picLocks noChangeAspect="1"/>
          </p:cNvPicPr>
          <p:nvPr userDrawn="1"/>
        </p:nvPicPr>
        <p:blipFill>
          <a:blip r:embed="rId2"/>
          <a:stretch>
            <a:fillRect/>
          </a:stretch>
        </p:blipFill>
        <p:spPr>
          <a:xfrm>
            <a:off x="263524" y="4302379"/>
            <a:ext cx="201600" cy="201600"/>
          </a:xfrm>
          <a:prstGeom prst="rect">
            <a:avLst/>
          </a:prstGeom>
        </p:spPr>
      </p:pic>
      <p:sp>
        <p:nvSpPr>
          <p:cNvPr id="2" name="TextBox 1">
            <a:extLst>
              <a:ext uri="{FF2B5EF4-FFF2-40B4-BE49-F238E27FC236}">
                <a16:creationId xmlns:a16="http://schemas.microsoft.com/office/drawing/2014/main" id="{07CB50B3-390D-D5EA-4010-99C046E5EB77}"/>
              </a:ext>
            </a:extLst>
          </p:cNvPr>
          <p:cNvSpPr txBox="1"/>
          <p:nvPr userDrawn="1"/>
        </p:nvSpPr>
        <p:spPr>
          <a:xfrm>
            <a:off x="263525" y="4288262"/>
            <a:ext cx="7386731" cy="215059"/>
          </a:xfrm>
          <a:prstGeom prst="rect">
            <a:avLst/>
          </a:prstGeom>
          <a:noFill/>
        </p:spPr>
        <p:txBody>
          <a:bodyPr wrap="square" lIns="0" tIns="0" rIns="0" bIns="0" rtlCol="0">
            <a:spAutoFit/>
          </a:bodyPr>
          <a:lstStyle/>
          <a:p>
            <a:pPr defTabSz="360000">
              <a:lnSpc>
                <a:spcPct val="110000"/>
              </a:lnSpc>
            </a:pPr>
            <a:r>
              <a:rPr lang="nl-NL" sz="1300" noProof="0"/>
              <a:t>	Lees meer in onze FAQ</a:t>
            </a:r>
          </a:p>
        </p:txBody>
      </p:sp>
    </p:spTree>
    <p:extLst>
      <p:ext uri="{BB962C8B-B14F-4D97-AF65-F5344CB8AC3E}">
        <p14:creationId xmlns:p14="http://schemas.microsoft.com/office/powerpoint/2010/main" val="271070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ditable Business Model Canvas - with figur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A3915E0B-4C28-9AE1-653C-F9D6FB6B5837}"/>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E5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9" name="Process line">
            <a:extLst>
              <a:ext uri="{FF2B5EF4-FFF2-40B4-BE49-F238E27FC236}">
                <a16:creationId xmlns:a16="http://schemas.microsoft.com/office/drawing/2014/main" id="{CEF3BA77-5A4F-C5CC-54C0-E6CC7D9C67D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58774" y="1432845"/>
            <a:ext cx="11693525" cy="3992309"/>
          </a:xfrm>
          <a:prstGeom prst="rect">
            <a:avLst/>
          </a:prstGeom>
        </p:spPr>
      </p:pic>
      <p:sp>
        <p:nvSpPr>
          <p:cNvPr id="36" name="Tip Placeholder 10">
            <a:extLst>
              <a:ext uri="{FF2B5EF4-FFF2-40B4-BE49-F238E27FC236}">
                <a16:creationId xmlns:a16="http://schemas.microsoft.com/office/drawing/2014/main" id="{FF64B4F8-01BA-F62F-62C5-4D407327555A}"/>
              </a:ext>
            </a:extLst>
          </p:cNvPr>
          <p:cNvSpPr>
            <a:spLocks noGrp="1"/>
          </p:cNvSpPr>
          <p:nvPr>
            <p:ph type="body" sz="quarter" idx="49"/>
          </p:nvPr>
        </p:nvSpPr>
        <p:spPr>
          <a:xfrm>
            <a:off x="6427799" y="6987558"/>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60000" indent="0" defTabSz="360000">
              <a:spcBef>
                <a:spcPts val="0"/>
              </a:spcBef>
              <a:buFont typeface="+mj-lt"/>
              <a:buNone/>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5" name="Tip Placeholder 9">
            <a:extLst>
              <a:ext uri="{FF2B5EF4-FFF2-40B4-BE49-F238E27FC236}">
                <a16:creationId xmlns:a16="http://schemas.microsoft.com/office/drawing/2014/main" id="{6E87F0F4-A916-3812-9CC6-D31A77D13275}"/>
              </a:ext>
            </a:extLst>
          </p:cNvPr>
          <p:cNvSpPr>
            <a:spLocks noGrp="1"/>
          </p:cNvSpPr>
          <p:nvPr>
            <p:ph type="body" sz="quarter" idx="48"/>
          </p:nvPr>
        </p:nvSpPr>
        <p:spPr>
          <a:xfrm>
            <a:off x="3546099" y="6987558"/>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8" name="Tip Placeholder 8">
            <a:extLst>
              <a:ext uri="{FF2B5EF4-FFF2-40B4-BE49-F238E27FC236}">
                <a16:creationId xmlns:a16="http://schemas.microsoft.com/office/drawing/2014/main" id="{CABED366-1552-E9EB-2752-177BE0FAEB57}"/>
              </a:ext>
            </a:extLst>
          </p:cNvPr>
          <p:cNvSpPr>
            <a:spLocks noGrp="1"/>
          </p:cNvSpPr>
          <p:nvPr>
            <p:ph type="body" sz="quarter" idx="51"/>
          </p:nvPr>
        </p:nvSpPr>
        <p:spPr>
          <a:xfrm>
            <a:off x="658800" y="6987558"/>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0" name="Tip Placeholder 7">
            <a:extLst>
              <a:ext uri="{FF2B5EF4-FFF2-40B4-BE49-F238E27FC236}">
                <a16:creationId xmlns:a16="http://schemas.microsoft.com/office/drawing/2014/main" id="{27FC662C-6336-1F67-2722-229B8526AB40}"/>
              </a:ext>
            </a:extLst>
          </p:cNvPr>
          <p:cNvSpPr>
            <a:spLocks noGrp="1"/>
          </p:cNvSpPr>
          <p:nvPr>
            <p:ph type="body" sz="quarter" idx="53"/>
          </p:nvPr>
        </p:nvSpPr>
        <p:spPr>
          <a:xfrm>
            <a:off x="12340057" y="4622401"/>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60000" indent="0" defTabSz="360000">
              <a:spcBef>
                <a:spcPts val="0"/>
              </a:spcBef>
              <a:buFont typeface="+mj-lt"/>
              <a:buNone/>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9" name="Tip Placeholder 6">
            <a:extLst>
              <a:ext uri="{FF2B5EF4-FFF2-40B4-BE49-F238E27FC236}">
                <a16:creationId xmlns:a16="http://schemas.microsoft.com/office/drawing/2014/main" id="{BF6A6BA8-3289-92FB-71EE-E86FA62F7154}"/>
              </a:ext>
            </a:extLst>
          </p:cNvPr>
          <p:cNvSpPr>
            <a:spLocks noGrp="1"/>
          </p:cNvSpPr>
          <p:nvPr>
            <p:ph type="body" sz="quarter" idx="52"/>
          </p:nvPr>
        </p:nvSpPr>
        <p:spPr>
          <a:xfrm>
            <a:off x="12340057" y="3201435"/>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2" name="Tip Placeholder 5">
            <a:extLst>
              <a:ext uri="{FF2B5EF4-FFF2-40B4-BE49-F238E27FC236}">
                <a16:creationId xmlns:a16="http://schemas.microsoft.com/office/drawing/2014/main" id="{8AB938BF-624E-574A-B0B3-D781ED1B77F2}"/>
              </a:ext>
            </a:extLst>
          </p:cNvPr>
          <p:cNvSpPr>
            <a:spLocks noGrp="1"/>
          </p:cNvSpPr>
          <p:nvPr>
            <p:ph type="body" sz="quarter" idx="55"/>
          </p:nvPr>
        </p:nvSpPr>
        <p:spPr>
          <a:xfrm>
            <a:off x="12340057" y="178046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3" name="Tip Placeholder 4">
            <a:extLst>
              <a:ext uri="{FF2B5EF4-FFF2-40B4-BE49-F238E27FC236}">
                <a16:creationId xmlns:a16="http://schemas.microsoft.com/office/drawing/2014/main" id="{8AD79561-47E1-2C6C-B1D0-5B86B4D2BB7D}"/>
              </a:ext>
            </a:extLst>
          </p:cNvPr>
          <p:cNvSpPr>
            <a:spLocks noGrp="1"/>
          </p:cNvSpPr>
          <p:nvPr>
            <p:ph type="body" sz="quarter" idx="46"/>
          </p:nvPr>
        </p:nvSpPr>
        <p:spPr>
          <a:xfrm>
            <a:off x="8920222"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2" name="Tip Placeholder 3">
            <a:extLst>
              <a:ext uri="{FF2B5EF4-FFF2-40B4-BE49-F238E27FC236}">
                <a16:creationId xmlns:a16="http://schemas.microsoft.com/office/drawing/2014/main" id="{1C0ED1C0-D1F0-8481-CF72-59BB5E03D5CC}"/>
              </a:ext>
            </a:extLst>
          </p:cNvPr>
          <p:cNvSpPr>
            <a:spLocks noGrp="1"/>
          </p:cNvSpPr>
          <p:nvPr>
            <p:ph type="body" sz="quarter" idx="45"/>
          </p:nvPr>
        </p:nvSpPr>
        <p:spPr>
          <a:xfrm>
            <a:off x="6029663"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60000" indent="0" defTabSz="360000">
              <a:spcBef>
                <a:spcPts val="0"/>
              </a:spcBef>
              <a:buFont typeface="+mj-lt"/>
              <a:buNone/>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1" name="Tip Placeholder 2">
            <a:extLst>
              <a:ext uri="{FF2B5EF4-FFF2-40B4-BE49-F238E27FC236}">
                <a16:creationId xmlns:a16="http://schemas.microsoft.com/office/drawing/2014/main" id="{FBEA8F70-1003-AB0F-FB88-02FAECEAEF0A}"/>
              </a:ext>
            </a:extLst>
          </p:cNvPr>
          <p:cNvSpPr>
            <a:spLocks noGrp="1"/>
          </p:cNvSpPr>
          <p:nvPr>
            <p:ph type="body" sz="quarter" idx="44"/>
          </p:nvPr>
        </p:nvSpPr>
        <p:spPr>
          <a:xfrm>
            <a:off x="3139105"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4" name="Tip Placeholder 1">
            <a:extLst>
              <a:ext uri="{FF2B5EF4-FFF2-40B4-BE49-F238E27FC236}">
                <a16:creationId xmlns:a16="http://schemas.microsoft.com/office/drawing/2014/main" id="{BCD0564F-7210-991B-ADA9-CEDD0877C167}"/>
              </a:ext>
            </a:extLst>
          </p:cNvPr>
          <p:cNvSpPr>
            <a:spLocks noGrp="1"/>
          </p:cNvSpPr>
          <p:nvPr>
            <p:ph type="body" sz="quarter" idx="47"/>
          </p:nvPr>
        </p:nvSpPr>
        <p:spPr>
          <a:xfrm>
            <a:off x="260664"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6" name="Text Placeholder 10">
            <a:extLst>
              <a:ext uri="{FF2B5EF4-FFF2-40B4-BE49-F238E27FC236}">
                <a16:creationId xmlns:a16="http://schemas.microsoft.com/office/drawing/2014/main" id="{B3375E15-EA7A-EB69-EDA3-AE9EA5C31E37}"/>
              </a:ext>
            </a:extLst>
          </p:cNvPr>
          <p:cNvSpPr>
            <a:spLocks noGrp="1"/>
          </p:cNvSpPr>
          <p:nvPr>
            <p:ph type="body" sz="quarter" idx="31"/>
          </p:nvPr>
        </p:nvSpPr>
        <p:spPr>
          <a:xfrm>
            <a:off x="6386400" y="50019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5" name="Text Placeholder 9">
            <a:extLst>
              <a:ext uri="{FF2B5EF4-FFF2-40B4-BE49-F238E27FC236}">
                <a16:creationId xmlns:a16="http://schemas.microsoft.com/office/drawing/2014/main" id="{279DEB78-1C3C-47D0-2D7B-40EA951901F7}"/>
              </a:ext>
            </a:extLst>
          </p:cNvPr>
          <p:cNvSpPr>
            <a:spLocks noGrp="1"/>
          </p:cNvSpPr>
          <p:nvPr>
            <p:ph type="body" sz="quarter" idx="30"/>
          </p:nvPr>
        </p:nvSpPr>
        <p:spPr>
          <a:xfrm>
            <a:off x="3522600" y="50019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4" name="Text Placeholder 8">
            <a:extLst>
              <a:ext uri="{FF2B5EF4-FFF2-40B4-BE49-F238E27FC236}">
                <a16:creationId xmlns:a16="http://schemas.microsoft.com/office/drawing/2014/main" id="{BCBE0106-A6D8-4D6D-974D-F2BB7D54A35C}"/>
              </a:ext>
            </a:extLst>
          </p:cNvPr>
          <p:cNvSpPr>
            <a:spLocks noGrp="1"/>
          </p:cNvSpPr>
          <p:nvPr>
            <p:ph type="body" sz="quarter" idx="29"/>
          </p:nvPr>
        </p:nvSpPr>
        <p:spPr>
          <a:xfrm>
            <a:off x="658800" y="50019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1" name="Text Placeholder 7">
            <a:extLst>
              <a:ext uri="{FF2B5EF4-FFF2-40B4-BE49-F238E27FC236}">
                <a16:creationId xmlns:a16="http://schemas.microsoft.com/office/drawing/2014/main" id="{C1647572-E36F-66F6-53E7-D6EB09B7F457}"/>
              </a:ext>
            </a:extLst>
          </p:cNvPr>
          <p:cNvSpPr>
            <a:spLocks noGrp="1"/>
          </p:cNvSpPr>
          <p:nvPr>
            <p:ph type="body" sz="quarter" idx="26"/>
          </p:nvPr>
        </p:nvSpPr>
        <p:spPr>
          <a:xfrm>
            <a:off x="1195200" y="29826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2" name="Text Placeholder 6">
            <a:extLst>
              <a:ext uri="{FF2B5EF4-FFF2-40B4-BE49-F238E27FC236}">
                <a16:creationId xmlns:a16="http://schemas.microsoft.com/office/drawing/2014/main" id="{04DE9783-1EF2-5721-598B-25C9669C38DA}"/>
              </a:ext>
            </a:extLst>
          </p:cNvPr>
          <p:cNvSpPr>
            <a:spLocks noGrp="1"/>
          </p:cNvSpPr>
          <p:nvPr>
            <p:ph type="body" sz="quarter" idx="27"/>
          </p:nvPr>
        </p:nvSpPr>
        <p:spPr>
          <a:xfrm>
            <a:off x="4059000" y="29826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3" name="Text Placeholder 5">
            <a:extLst>
              <a:ext uri="{FF2B5EF4-FFF2-40B4-BE49-F238E27FC236}">
                <a16:creationId xmlns:a16="http://schemas.microsoft.com/office/drawing/2014/main" id="{721F9626-8529-E50B-DEDF-3F72882C4E0B}"/>
              </a:ext>
            </a:extLst>
          </p:cNvPr>
          <p:cNvSpPr>
            <a:spLocks noGrp="1"/>
          </p:cNvSpPr>
          <p:nvPr>
            <p:ph type="body" sz="quarter" idx="28"/>
          </p:nvPr>
        </p:nvSpPr>
        <p:spPr>
          <a:xfrm>
            <a:off x="6922800" y="29826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0" name="Text Placeholder 4">
            <a:extLst>
              <a:ext uri="{FF2B5EF4-FFF2-40B4-BE49-F238E27FC236}">
                <a16:creationId xmlns:a16="http://schemas.microsoft.com/office/drawing/2014/main" id="{015D4A26-6409-E779-B95B-DDD154B33BA4}"/>
              </a:ext>
            </a:extLst>
          </p:cNvPr>
          <p:cNvSpPr>
            <a:spLocks noGrp="1"/>
          </p:cNvSpPr>
          <p:nvPr>
            <p:ph type="body" sz="quarter" idx="25"/>
          </p:nvPr>
        </p:nvSpPr>
        <p:spPr>
          <a:xfrm>
            <a:off x="8935200" y="11411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9" name="Text Placeholder 3">
            <a:extLst>
              <a:ext uri="{FF2B5EF4-FFF2-40B4-BE49-F238E27FC236}">
                <a16:creationId xmlns:a16="http://schemas.microsoft.com/office/drawing/2014/main" id="{22495B28-D740-7A1B-56EE-3EDF08FF3024}"/>
              </a:ext>
            </a:extLst>
          </p:cNvPr>
          <p:cNvSpPr>
            <a:spLocks noGrp="1"/>
          </p:cNvSpPr>
          <p:nvPr>
            <p:ph type="body" sz="quarter" idx="24"/>
          </p:nvPr>
        </p:nvSpPr>
        <p:spPr>
          <a:xfrm>
            <a:off x="6044641" y="11411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8" name="Text Placeholder 2">
            <a:extLst>
              <a:ext uri="{FF2B5EF4-FFF2-40B4-BE49-F238E27FC236}">
                <a16:creationId xmlns:a16="http://schemas.microsoft.com/office/drawing/2014/main" id="{5CD23996-BDC7-3890-B22B-939C946F80D8}"/>
              </a:ext>
            </a:extLst>
          </p:cNvPr>
          <p:cNvSpPr>
            <a:spLocks noGrp="1"/>
          </p:cNvSpPr>
          <p:nvPr>
            <p:ph type="body" sz="quarter" idx="23"/>
          </p:nvPr>
        </p:nvSpPr>
        <p:spPr>
          <a:xfrm>
            <a:off x="3154083" y="11411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29" name="Text Placeholder 1">
            <a:extLst>
              <a:ext uri="{FF2B5EF4-FFF2-40B4-BE49-F238E27FC236}">
                <a16:creationId xmlns:a16="http://schemas.microsoft.com/office/drawing/2014/main" id="{7B193017-10A9-D3C8-F8FE-C450F08D94F7}"/>
              </a:ext>
            </a:extLst>
          </p:cNvPr>
          <p:cNvSpPr>
            <a:spLocks noGrp="1"/>
          </p:cNvSpPr>
          <p:nvPr>
            <p:ph type="body" sz="quarter" idx="43"/>
          </p:nvPr>
        </p:nvSpPr>
        <p:spPr>
          <a:xfrm>
            <a:off x="260664" y="114009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2" name="Title 1">
            <a:extLst>
              <a:ext uri="{FF2B5EF4-FFF2-40B4-BE49-F238E27FC236}">
                <a16:creationId xmlns:a16="http://schemas.microsoft.com/office/drawing/2014/main" id="{B4CB3296-A6C4-0F9B-E599-14C194ECBA28}"/>
              </a:ext>
            </a:extLst>
          </p:cNvPr>
          <p:cNvSpPr>
            <a:spLocks noGrp="1"/>
          </p:cNvSpPr>
          <p:nvPr>
            <p:ph type="title"/>
          </p:nvPr>
        </p:nvSpPr>
        <p:spPr>
          <a:xfrm>
            <a:off x="263525" y="260350"/>
            <a:ext cx="11661775" cy="410864"/>
          </a:xfrm>
        </p:spPr>
        <p:txBody>
          <a:bodyPr>
            <a:noAutofit/>
          </a:bodyPr>
          <a:lstStyle>
            <a:lvl1pPr>
              <a:defRPr sz="3200" b="1"/>
            </a:lvl1pPr>
          </a:lstStyle>
          <a:p>
            <a:r>
              <a:rPr lang="en-US"/>
              <a:t>Click to edit Master title style</a:t>
            </a:r>
            <a:endParaRPr lang="en-NL"/>
          </a:p>
        </p:txBody>
      </p:sp>
    </p:spTree>
    <p:extLst>
      <p:ext uri="{BB962C8B-B14F-4D97-AF65-F5344CB8AC3E}">
        <p14:creationId xmlns:p14="http://schemas.microsoft.com/office/powerpoint/2010/main" val="37309019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4B3F5294-6A43-FE2A-193C-48BBAB48019C}"/>
              </a:ext>
            </a:extLst>
          </p:cNvPr>
          <p:cNvSpPr/>
          <p:nvPr userDrawn="1"/>
        </p:nvSpPr>
        <p:spPr>
          <a:xfrm>
            <a:off x="0" y="0"/>
            <a:ext cx="12192000" cy="6858000"/>
          </a:xfrm>
          <a:prstGeom prst="rect">
            <a:avLst/>
          </a:prstGeom>
          <a:solidFill>
            <a:srgbClr val="E5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1352C2B9-666F-16BE-2631-9A55412B61CC}"/>
              </a:ext>
            </a:extLst>
          </p:cNvPr>
          <p:cNvSpPr>
            <a:spLocks noGrp="1"/>
          </p:cNvSpPr>
          <p:nvPr>
            <p:ph type="body" sz="quarter" idx="43"/>
          </p:nvPr>
        </p:nvSpPr>
        <p:spPr>
          <a:xfrm>
            <a:off x="260664" y="114009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242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9" name="Title 8">
            <a:extLst>
              <a:ext uri="{FF2B5EF4-FFF2-40B4-BE49-F238E27FC236}">
                <a16:creationId xmlns:a16="http://schemas.microsoft.com/office/drawing/2014/main" id="{EC322F6C-8D7F-05B5-AD50-93A1ABB06F53}"/>
              </a:ext>
            </a:extLst>
          </p:cNvPr>
          <p:cNvSpPr>
            <a:spLocks noGrp="1"/>
          </p:cNvSpPr>
          <p:nvPr>
            <p:ph type="title"/>
          </p:nvPr>
        </p:nvSpPr>
        <p:spPr>
          <a:xfrm>
            <a:off x="263524" y="260350"/>
            <a:ext cx="11661775" cy="410400"/>
          </a:xfrm>
        </p:spPr>
        <p:txBody>
          <a:bodyPr/>
          <a:lstStyle>
            <a:lvl1pPr>
              <a:defRPr sz="3200" b="1"/>
            </a:lvl1pPr>
          </a:lstStyle>
          <a:p>
            <a:r>
              <a:rPr lang="en-GB"/>
              <a:t>Click to edit Master title style</a:t>
            </a:r>
            <a:endParaRPr lang="nl-NL"/>
          </a:p>
        </p:txBody>
      </p:sp>
    </p:spTree>
    <p:extLst>
      <p:ext uri="{BB962C8B-B14F-4D97-AF65-F5344CB8AC3E}">
        <p14:creationId xmlns:p14="http://schemas.microsoft.com/office/powerpoint/2010/main" val="2054987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E2E7A-054C-EA38-E8F7-904C62A865A1}"/>
              </a:ext>
            </a:extLst>
          </p:cNvPr>
          <p:cNvSpPr>
            <a:spLocks noGrp="1"/>
          </p:cNvSpPr>
          <p:nvPr>
            <p:ph type="title"/>
          </p:nvPr>
        </p:nvSpPr>
        <p:spPr>
          <a:xfrm>
            <a:off x="263524" y="260350"/>
            <a:ext cx="11661775"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42CA3519-9D1E-6917-A8EF-6CEB1DA6DB61}"/>
              </a:ext>
            </a:extLst>
          </p:cNvPr>
          <p:cNvSpPr>
            <a:spLocks noGrp="1"/>
          </p:cNvSpPr>
          <p:nvPr>
            <p:ph type="body" idx="1"/>
          </p:nvPr>
        </p:nvSpPr>
        <p:spPr>
          <a:xfrm>
            <a:off x="263525" y="1795462"/>
            <a:ext cx="1166177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2859B225-EEC2-55BA-DAF8-A22569FD6C1B}"/>
              </a:ext>
            </a:extLst>
          </p:cNvPr>
          <p:cNvSpPr>
            <a:spLocks noGrp="1"/>
          </p:cNvSpPr>
          <p:nvPr>
            <p:ph type="dt" sz="half" idx="2"/>
          </p:nvPr>
        </p:nvSpPr>
        <p:spPr>
          <a:xfrm>
            <a:off x="263524"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581DF5-2FF5-48CD-984B-ACE62228BC83}" type="datetimeFigureOut">
              <a:rPr lang="nl-NL" smtClean="0"/>
              <a:t>19-5-2025</a:t>
            </a:fld>
            <a:endParaRPr lang="nl-NL"/>
          </a:p>
        </p:txBody>
      </p:sp>
      <p:sp>
        <p:nvSpPr>
          <p:cNvPr id="5" name="Footer Placeholder 4">
            <a:extLst>
              <a:ext uri="{FF2B5EF4-FFF2-40B4-BE49-F238E27FC236}">
                <a16:creationId xmlns:a16="http://schemas.microsoft.com/office/drawing/2014/main" id="{EAC80972-FF54-AEE8-8F29-9136D53DE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0C07F5BC-EC72-4E76-5DD4-56285CA46F48}"/>
              </a:ext>
            </a:extLst>
          </p:cNvPr>
          <p:cNvSpPr>
            <a:spLocks noGrp="1"/>
          </p:cNvSpPr>
          <p:nvPr>
            <p:ph type="sldNum" sz="quarter" idx="4"/>
          </p:nvPr>
        </p:nvSpPr>
        <p:spPr>
          <a:xfrm>
            <a:off x="9182099"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1CB86D-4F08-4113-86EA-1A04BD4F08F7}" type="slidenum">
              <a:rPr lang="nl-NL" smtClean="0"/>
              <a:t>‹nr.›</a:t>
            </a:fld>
            <a:endParaRPr lang="nl-NL"/>
          </a:p>
        </p:txBody>
      </p:sp>
    </p:spTree>
    <p:extLst>
      <p:ext uri="{BB962C8B-B14F-4D97-AF65-F5344CB8AC3E}">
        <p14:creationId xmlns:p14="http://schemas.microsoft.com/office/powerpoint/2010/main" val="14907073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2"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2" userDrawn="1">
          <p15:clr>
            <a:srgbClr val="F26B43"/>
          </p15:clr>
        </p15:guide>
        <p15:guide id="3" orient="horz" pos="164" userDrawn="1">
          <p15:clr>
            <a:srgbClr val="F26B43"/>
          </p15:clr>
        </p15:guide>
        <p15:guide id="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orpakken.abnamro.nl/download-businessmodelcanvas/veelgesteldevragen/?utm_source=businessmodelcanvas&amp;utm_medium=referral&amp;utm_campaign=uw-ondernemingsplan-algeme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abnamro.nl/nl/zakelijk/speciaal-voor/groeiende-ondernemer/financieren/index.html"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abnamro.nl/nl/zakelijk/insights/sectoren-en-trends/index.html?utm_source=businessmodelcanvas&amp;utm_medium=referral&amp;utm_campaign=uw-ondernemingsplan-algeme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window&#10;&#10;Description automatically generated">
            <a:extLst>
              <a:ext uri="{FF2B5EF4-FFF2-40B4-BE49-F238E27FC236}">
                <a16:creationId xmlns:a16="http://schemas.microsoft.com/office/drawing/2014/main" id="{0B2F967D-D154-BD9B-247E-5F47E10103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123" r="21123"/>
          <a:stretch>
            <a:fillRect/>
          </a:stretch>
        </p:blipFill>
        <p:spPr/>
      </p:pic>
    </p:spTree>
    <p:extLst>
      <p:ext uri="{BB962C8B-B14F-4D97-AF65-F5344CB8AC3E}">
        <p14:creationId xmlns:p14="http://schemas.microsoft.com/office/powerpoint/2010/main" val="275609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8C13F99A-E47C-2CF1-2CB7-DBF6620465B2}"/>
              </a:ext>
            </a:extLst>
          </p:cNvPr>
          <p:cNvSpPr/>
          <p:nvPr/>
        </p:nvSpPr>
        <p:spPr>
          <a:xfrm>
            <a:off x="178710" y="3681668"/>
            <a:ext cx="2362200" cy="354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80881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A5C2-472A-B51C-7A19-3B6AB8F75EFE}"/>
            </a:ext>
          </a:extLst>
        </p:cNvPr>
        <p:cNvGrpSpPr/>
        <p:nvPr/>
      </p:nvGrpSpPr>
      <p:grpSpPr>
        <a:xfrm>
          <a:off x="0" y="0"/>
          <a:ext cx="0" cy="0"/>
          <a:chOff x="0" y="0"/>
          <a:chExt cx="0" cy="0"/>
        </a:xfrm>
      </p:grpSpPr>
      <p:sp>
        <p:nvSpPr>
          <p:cNvPr id="27" name="Text Placeholder 26">
            <a:extLst>
              <a:ext uri="{FF2B5EF4-FFF2-40B4-BE49-F238E27FC236}">
                <a16:creationId xmlns:a16="http://schemas.microsoft.com/office/drawing/2014/main" id="{0ABD1912-BD93-F65F-8A84-56D70066A79E}"/>
              </a:ext>
            </a:extLst>
          </p:cNvPr>
          <p:cNvSpPr>
            <a:spLocks noGrp="1"/>
          </p:cNvSpPr>
          <p:nvPr>
            <p:ph type="body" sz="quarter" idx="48"/>
          </p:nvPr>
        </p:nvSpPr>
        <p:spPr>
          <a:xfrm>
            <a:off x="4825539" y="6987558"/>
            <a:ext cx="3142800" cy="1169611"/>
          </a:xfrm>
        </p:spPr>
        <p:txBody>
          <a:bodyPr/>
          <a:lstStyle/>
          <a:p>
            <a:r>
              <a:rPr lang="nl-NL"/>
              <a:t>Tip 9: Kostenstructuur</a:t>
            </a:r>
          </a:p>
          <a:p>
            <a:pPr lvl="1"/>
            <a:r>
              <a:rPr lang="nl-NL"/>
              <a:t>ABN AMRO adviseurs denken graag met je mee en lees onze tips over </a:t>
            </a:r>
            <a:r>
              <a:rPr lang="nl-NL" b="1"/>
              <a:t>financieringsmogelijkheden</a:t>
            </a:r>
            <a:r>
              <a:rPr lang="nl-NL"/>
              <a:t>:</a:t>
            </a:r>
          </a:p>
          <a:p>
            <a:pPr lvl="1"/>
            <a:endParaRPr lang="nl-NL">
              <a:solidFill>
                <a:srgbClr val="FF0000"/>
              </a:solidFill>
            </a:endParaRPr>
          </a:p>
          <a:p>
            <a:pPr marL="171450" lvl="1" indent="-171450">
              <a:buFont typeface="Arial" panose="020B0604020202020204" pitchFamily="34" charset="0"/>
              <a:buChar char="•"/>
            </a:pPr>
            <a:r>
              <a:rPr lang="nl-NL"/>
              <a:t>Bekijk de mogelijkheden voor zakelijke</a:t>
            </a:r>
            <a:r>
              <a:rPr lang="nl-NL">
                <a:solidFill>
                  <a:srgbClr val="FF0000"/>
                </a:solidFill>
              </a:rPr>
              <a:t> </a:t>
            </a:r>
            <a:r>
              <a:rPr lang="nl-NL">
                <a:solidFill>
                  <a:srgbClr val="FF0000"/>
                </a:solidFill>
                <a:hlinkClick r:id="rId3"/>
              </a:rPr>
              <a:t>financieringen voor groeiende ondernemers.</a:t>
            </a:r>
            <a:endParaRPr lang="nl-NL">
              <a:solidFill>
                <a:srgbClr val="FF0000"/>
              </a:solidFill>
            </a:endParaRPr>
          </a:p>
        </p:txBody>
      </p:sp>
      <p:sp>
        <p:nvSpPr>
          <p:cNvPr id="29" name="Text Placeholder 28">
            <a:extLst>
              <a:ext uri="{FF2B5EF4-FFF2-40B4-BE49-F238E27FC236}">
                <a16:creationId xmlns:a16="http://schemas.microsoft.com/office/drawing/2014/main" id="{AD3AA315-708E-F9B3-A13A-6F72C7C84E10}"/>
              </a:ext>
            </a:extLst>
          </p:cNvPr>
          <p:cNvSpPr>
            <a:spLocks noGrp="1"/>
          </p:cNvSpPr>
          <p:nvPr>
            <p:ph type="body" sz="quarter" idx="51"/>
          </p:nvPr>
        </p:nvSpPr>
        <p:spPr>
          <a:xfrm>
            <a:off x="658800" y="6987558"/>
            <a:ext cx="2602800" cy="945833"/>
          </a:xfrm>
        </p:spPr>
        <p:txBody>
          <a:bodyPr/>
          <a:lstStyle/>
          <a:p>
            <a:r>
              <a:rPr lang="nl-NL"/>
              <a:t>Tip 8: Partners</a:t>
            </a:r>
          </a:p>
          <a:p>
            <a:pPr lvl="1"/>
            <a:r>
              <a:rPr lang="nl-NL"/>
              <a:t>Controleer en bevestig altijd de antwoorden van AI. AI kan soms bevooroordeelde of vreemde combinaties maken.. </a:t>
            </a:r>
          </a:p>
        </p:txBody>
      </p:sp>
      <p:sp>
        <p:nvSpPr>
          <p:cNvPr id="31" name="Text Placeholder 30">
            <a:extLst>
              <a:ext uri="{FF2B5EF4-FFF2-40B4-BE49-F238E27FC236}">
                <a16:creationId xmlns:a16="http://schemas.microsoft.com/office/drawing/2014/main" id="{BF416438-D839-B09C-0068-6E8179BEFC68}"/>
              </a:ext>
            </a:extLst>
          </p:cNvPr>
          <p:cNvSpPr>
            <a:spLocks noGrp="1"/>
          </p:cNvSpPr>
          <p:nvPr>
            <p:ph type="body" sz="quarter" idx="53"/>
          </p:nvPr>
        </p:nvSpPr>
        <p:spPr>
          <a:xfrm>
            <a:off x="12340057" y="4622401"/>
            <a:ext cx="2602800" cy="1729056"/>
          </a:xfrm>
        </p:spPr>
        <p:txBody>
          <a:bodyPr/>
          <a:lstStyle/>
          <a:p>
            <a:r>
              <a:rPr lang="nl-NL"/>
              <a:t>Tip 7: Kernactiviteiten</a:t>
            </a:r>
          </a:p>
          <a:p>
            <a:pPr lvl="1"/>
            <a:r>
              <a:rPr lang="nl-NL"/>
              <a:t>Heb je heel concreet concurrenten in beeld, dan kun je AI voeden met meer informatie wat deze concurrenten precies doen en om advies vragen wat jij het beste kunt doen. Let op: neem nooit zomaar advies over. Het blijft jouw plan. Beschrijf de kernactiviteiten van jouw bedrijf en vul deze eventueel aan met potentiële nieuwe kernactiviteiten. </a:t>
            </a:r>
          </a:p>
          <a:p>
            <a:pPr lvl="1"/>
            <a:endParaRPr lang="nl-NL"/>
          </a:p>
          <a:p>
            <a:pPr lvl="1"/>
            <a:r>
              <a:rPr lang="nl-NL"/>
              <a:t>Tip: bekijk of de ABN AMRO sectorspecialisten actuele trends, prognoses of analyses hebben </a:t>
            </a:r>
            <a:r>
              <a:rPr lang="nl-NL">
                <a:hlinkClick r:id="rId4"/>
              </a:rPr>
              <a:t>voor jouw sector</a:t>
            </a:r>
            <a:r>
              <a:rPr lang="nl-NL"/>
              <a:t>.</a:t>
            </a:r>
          </a:p>
        </p:txBody>
      </p:sp>
      <p:sp>
        <p:nvSpPr>
          <p:cNvPr id="30" name="Text Placeholder 29">
            <a:extLst>
              <a:ext uri="{FF2B5EF4-FFF2-40B4-BE49-F238E27FC236}">
                <a16:creationId xmlns:a16="http://schemas.microsoft.com/office/drawing/2014/main" id="{BC48B45F-D782-9651-F7E9-22938F8E94D6}"/>
              </a:ext>
            </a:extLst>
          </p:cNvPr>
          <p:cNvSpPr>
            <a:spLocks noGrp="1"/>
          </p:cNvSpPr>
          <p:nvPr>
            <p:ph type="body" sz="quarter" idx="52"/>
          </p:nvPr>
        </p:nvSpPr>
        <p:spPr>
          <a:xfrm>
            <a:off x="12340057" y="3201435"/>
            <a:ext cx="2602800" cy="1057722"/>
          </a:xfrm>
        </p:spPr>
        <p:txBody>
          <a:bodyPr/>
          <a:lstStyle/>
          <a:p>
            <a:r>
              <a:rPr lang="nl-NL"/>
              <a:t>Tip 6: Kernmiddelen</a:t>
            </a:r>
          </a:p>
          <a:p>
            <a:pPr lvl="1"/>
            <a:r>
              <a:rPr lang="nl-NL"/>
              <a:t>Het is waarschijnlijk niet nodig om alle 20 de middelen op te nemen in je plan. Kies wat relevant is. Het uitgebreide AI antwoord helpt je mogelijk wel zaken in beeld te krijgen waar je eerder minder bij stilstond.</a:t>
            </a:r>
          </a:p>
        </p:txBody>
      </p:sp>
      <p:sp>
        <p:nvSpPr>
          <p:cNvPr id="32" name="Text Placeholder 31">
            <a:extLst>
              <a:ext uri="{FF2B5EF4-FFF2-40B4-BE49-F238E27FC236}">
                <a16:creationId xmlns:a16="http://schemas.microsoft.com/office/drawing/2014/main" id="{6765030F-6C43-6173-41A4-C94D996BFCFF}"/>
              </a:ext>
            </a:extLst>
          </p:cNvPr>
          <p:cNvSpPr>
            <a:spLocks noGrp="1"/>
          </p:cNvSpPr>
          <p:nvPr>
            <p:ph type="body" sz="quarter" idx="55"/>
          </p:nvPr>
        </p:nvSpPr>
        <p:spPr>
          <a:xfrm>
            <a:off x="12340057" y="997736"/>
            <a:ext cx="2602800" cy="1840945"/>
          </a:xfrm>
        </p:spPr>
        <p:txBody>
          <a:bodyPr/>
          <a:lstStyle/>
          <a:p>
            <a:r>
              <a:rPr lang="nl-NL"/>
              <a:t>Tip 5: Inkomstenstromen</a:t>
            </a:r>
          </a:p>
          <a:p>
            <a:pPr lvl="1"/>
            <a:r>
              <a:rPr lang="nl-NL">
                <a:effectLst/>
              </a:rPr>
              <a:t>AI geeft aan wat het groeipotentieel is, dat kan je wellicht helpen met het maken van een keuze. </a:t>
            </a:r>
          </a:p>
          <a:p>
            <a:pPr lvl="1"/>
            <a:r>
              <a:rPr lang="nl-NL"/>
              <a:t>Mochten er inkomstenstromen naar voren komen die je interessant lijken en verder wil onderzoeken kun je een overzicht opstellen met daarin enerzijds jouw bestaande inkomstenstromen en deze aanvullen met inkomstenstromen die potentieel interessant zijn voor jouw bedrijf. </a:t>
            </a:r>
          </a:p>
          <a:p>
            <a:pPr lvl="1"/>
            <a:r>
              <a:rPr lang="nl-NL">
                <a:effectLst/>
              </a:rPr>
              <a:t>Neem alleen over wat jou aanpreekt of relevant is. Hiermee houd je het kort en krachtig.</a:t>
            </a:r>
            <a:endParaRPr lang="nl-NL"/>
          </a:p>
          <a:p>
            <a:pPr lvl="1"/>
            <a:endParaRPr lang="nl-NL"/>
          </a:p>
        </p:txBody>
      </p:sp>
      <p:sp>
        <p:nvSpPr>
          <p:cNvPr id="25" name="Text Placeholder 24">
            <a:extLst>
              <a:ext uri="{FF2B5EF4-FFF2-40B4-BE49-F238E27FC236}">
                <a16:creationId xmlns:a16="http://schemas.microsoft.com/office/drawing/2014/main" id="{7C29EFE2-0A0E-0A32-8DCF-77C341C7C2E1}"/>
              </a:ext>
            </a:extLst>
          </p:cNvPr>
          <p:cNvSpPr>
            <a:spLocks noGrp="1"/>
          </p:cNvSpPr>
          <p:nvPr>
            <p:ph type="body" sz="quarter" idx="46"/>
          </p:nvPr>
        </p:nvSpPr>
        <p:spPr>
          <a:xfrm>
            <a:off x="8920222" y="-1617879"/>
            <a:ext cx="2602800" cy="1393389"/>
          </a:xfrm>
        </p:spPr>
        <p:txBody>
          <a:bodyPr/>
          <a:lstStyle/>
          <a:p>
            <a:r>
              <a:rPr lang="nl-NL"/>
              <a:t>Tip 4: Klantrelaties</a:t>
            </a:r>
          </a:p>
          <a:p>
            <a:pPr lvl="1"/>
            <a:r>
              <a:rPr lang="nl-NL"/>
              <a:t>Vraag als nodig om meer voorbeelden zodat je kunt kiezen. Een andere tip: vraag om ieder kopje in maximaal 6 woorden te verwoorden. Zo helpt AI je ook om je plan kort en krachtig te verwoorden.</a:t>
            </a:r>
            <a:br>
              <a:rPr lang="nl-NL"/>
            </a:br>
            <a:r>
              <a:rPr lang="nl-NL"/>
              <a:t>Mochten er voorbeelden uitkomen die je interessant vindt kun je deze opnemen voor om in te toekomst mee aan de slag te gaan.</a:t>
            </a:r>
          </a:p>
        </p:txBody>
      </p:sp>
      <p:sp>
        <p:nvSpPr>
          <p:cNvPr id="24" name="Text Placeholder 23">
            <a:extLst>
              <a:ext uri="{FF2B5EF4-FFF2-40B4-BE49-F238E27FC236}">
                <a16:creationId xmlns:a16="http://schemas.microsoft.com/office/drawing/2014/main" id="{927CA813-EEE6-64C7-418A-9D692FEA069F}"/>
              </a:ext>
            </a:extLst>
          </p:cNvPr>
          <p:cNvSpPr>
            <a:spLocks noGrp="1"/>
          </p:cNvSpPr>
          <p:nvPr>
            <p:ph type="body" sz="quarter" idx="45"/>
          </p:nvPr>
        </p:nvSpPr>
        <p:spPr>
          <a:xfrm>
            <a:off x="6029663" y="-1617879"/>
            <a:ext cx="2602800" cy="1393389"/>
          </a:xfrm>
        </p:spPr>
        <p:txBody>
          <a:bodyPr/>
          <a:lstStyle/>
          <a:p>
            <a:r>
              <a:rPr lang="nl-NL"/>
              <a:t>Tip 3: Kanalen</a:t>
            </a:r>
          </a:p>
          <a:p>
            <a:pPr lvl="1"/>
            <a:r>
              <a:rPr lang="nl-NL"/>
              <a:t>AI geeft vaak veel tekst terug. Je kunt hierop reageren met de opdracht &lt;beperk het antwoord tot maximaal 5 trends&gt;. </a:t>
            </a:r>
            <a:br>
              <a:rPr lang="nl-NL"/>
            </a:br>
            <a:br>
              <a:rPr lang="nl-NL"/>
            </a:br>
            <a:r>
              <a:rPr lang="nl-NL"/>
              <a:t>Stel een lijst op met kanalen die je momenteel inzet / gebruikt en vul deze aan met eventuele nieuwe kanalen die je interessant vindt.</a:t>
            </a:r>
          </a:p>
        </p:txBody>
      </p:sp>
      <p:sp>
        <p:nvSpPr>
          <p:cNvPr id="23" name="Text Placeholder 22">
            <a:extLst>
              <a:ext uri="{FF2B5EF4-FFF2-40B4-BE49-F238E27FC236}">
                <a16:creationId xmlns:a16="http://schemas.microsoft.com/office/drawing/2014/main" id="{FE4160B0-E4F2-4AC5-7F59-4BD428AB9D59}"/>
              </a:ext>
            </a:extLst>
          </p:cNvPr>
          <p:cNvSpPr>
            <a:spLocks noGrp="1"/>
          </p:cNvSpPr>
          <p:nvPr>
            <p:ph type="body" sz="quarter" idx="44"/>
          </p:nvPr>
        </p:nvSpPr>
        <p:spPr>
          <a:xfrm>
            <a:off x="3139104" y="-2055495"/>
            <a:ext cx="2602800" cy="1840945"/>
          </a:xfrm>
        </p:spPr>
        <p:txBody>
          <a:bodyPr vert="horz" lIns="108000" tIns="108000" rIns="108000" bIns="108000" rtlCol="0" anchor="t">
            <a:spAutoFit/>
          </a:bodyPr>
          <a:lstStyle/>
          <a:p>
            <a:r>
              <a:rPr lang="nl-NL" dirty="0"/>
              <a:t>Tip 2: Klantsegmenten</a:t>
            </a:r>
          </a:p>
          <a:p>
            <a:pPr lvl="1"/>
            <a:r>
              <a:rPr lang="nl-NL" dirty="0"/>
              <a:t>Mogelijk geeft AI suggesties die je niet aanspreken. Neem alleen de suggesties over die verwoorden waar jij je op wilt gaan richten met je bedrijf. Maar vertel dit ook aan AI. Bijvoorbeeld: &lt;Suggestie x vind ik niet passend, geef een nieuwe top 5 zonder deze optie&gt;. Zo krijg je scherpere suggesties én leer je AI je bedrijf beter te begrijpen. Dit zorgt voor kwalitatief betere antwoorden bij de vervolgvragen. Ook kun je AI vragen of de huidige klantsegmenten passend zijn.</a:t>
            </a:r>
          </a:p>
          <a:p>
            <a:pPr lvl="1"/>
            <a:endParaRPr lang="nl-NL"/>
          </a:p>
          <a:p>
            <a:pPr lvl="1"/>
            <a:r>
              <a:rPr lang="nl-NL" dirty="0"/>
              <a:t>Behandel AI als een assistent en geef duidelijke, positieve opdrachten.</a:t>
            </a:r>
          </a:p>
        </p:txBody>
      </p:sp>
      <p:sp>
        <p:nvSpPr>
          <p:cNvPr id="26" name="Text Placeholder 25">
            <a:extLst>
              <a:ext uri="{FF2B5EF4-FFF2-40B4-BE49-F238E27FC236}">
                <a16:creationId xmlns:a16="http://schemas.microsoft.com/office/drawing/2014/main" id="{C6165F9E-5126-E96B-F840-D760ECEBA986}"/>
              </a:ext>
            </a:extLst>
          </p:cNvPr>
          <p:cNvSpPr>
            <a:spLocks noGrp="1"/>
          </p:cNvSpPr>
          <p:nvPr>
            <p:ph type="body" sz="quarter" idx="47"/>
          </p:nvPr>
        </p:nvSpPr>
        <p:spPr>
          <a:xfrm>
            <a:off x="0" y="-2803674"/>
            <a:ext cx="2851345" cy="2601790"/>
          </a:xfrm>
          <a:ln w="19050">
            <a:solidFill>
              <a:schemeClr val="accent1"/>
            </a:solidFill>
            <a:prstDash val="sysDot"/>
          </a:ln>
        </p:spPr>
        <p:txBody>
          <a:bodyPr/>
          <a:lstStyle/>
          <a:p>
            <a:r>
              <a:rPr lang="nl-NL"/>
              <a:t>Tip 1: Waardepropositie</a:t>
            </a:r>
          </a:p>
          <a:p>
            <a:pPr lvl="1"/>
            <a:r>
              <a:rPr lang="nl-NL"/>
              <a:t>Kopieer de tekst hieronder en plak deze prompt in een AI tool naar keuze, bijvoorbeeld Chat GPT. Vul de tekst tussen de haakjes (&lt;..&gt;) zelf aan. </a:t>
            </a:r>
          </a:p>
          <a:p>
            <a:pPr lvl="1"/>
            <a:endParaRPr lang="nl-NL"/>
          </a:p>
          <a:p>
            <a:pPr lvl="1"/>
            <a:r>
              <a:rPr lang="nl-NL"/>
              <a:t>Is het antwoord van AI niet scherp genoeg? Blijf AI dan voeden met meer input. Zodra je een </a:t>
            </a:r>
            <a:r>
              <a:rPr lang="nl-NL" err="1"/>
              <a:t>waardepropositie</a:t>
            </a:r>
            <a:r>
              <a:rPr lang="nl-NL"/>
              <a:t> op papier hebt waar je tevreden mee bent, vertel je aan AI dat je hebt gekozen voor de volgende formulering &lt;...&gt;. Geef daarna aan dat alle eerdere suggesties vergeten kunnen worden of begin een nieuwe chat. Zo zorg je ervoor dat AI vanaf vraag 2 verder bouwt op jouw basis. </a:t>
            </a:r>
            <a:br>
              <a:rPr lang="nl-NL"/>
            </a:br>
            <a:endParaRPr lang="nl-NL"/>
          </a:p>
          <a:p>
            <a:pPr lvl="1"/>
            <a:r>
              <a:rPr lang="nl-NL" i="1"/>
              <a:t>Let op met vertrouwelijke informatie. Voer geen geheime of vertrouwelijke informatie in. Vervang namen en persoonlijke gegevens door </a:t>
            </a:r>
            <a:r>
              <a:rPr lang="nl-NL" i="1" err="1"/>
              <a:t>placeholders</a:t>
            </a:r>
            <a:r>
              <a:rPr lang="nl-NL" i="1"/>
              <a:t> zoals ‘X’.</a:t>
            </a:r>
          </a:p>
          <a:p>
            <a:pPr lvl="1"/>
            <a:endParaRPr lang="nl-NL"/>
          </a:p>
          <a:p>
            <a:pPr lvl="2"/>
            <a:r>
              <a:rPr lang="nl-NL" b="1"/>
              <a:t>Op slide 4 vind je een leeg template voor jouw Business Model Canvas! </a:t>
            </a:r>
          </a:p>
        </p:txBody>
      </p:sp>
      <p:sp>
        <p:nvSpPr>
          <p:cNvPr id="12" name="Text Placeholder 11">
            <a:extLst>
              <a:ext uri="{FF2B5EF4-FFF2-40B4-BE49-F238E27FC236}">
                <a16:creationId xmlns:a16="http://schemas.microsoft.com/office/drawing/2014/main" id="{96A84892-E96F-356C-68EF-700E0985E2AE}"/>
              </a:ext>
            </a:extLst>
          </p:cNvPr>
          <p:cNvSpPr>
            <a:spLocks noGrp="1"/>
          </p:cNvSpPr>
          <p:nvPr>
            <p:ph type="body" sz="quarter" idx="31"/>
          </p:nvPr>
        </p:nvSpPr>
        <p:spPr>
          <a:xfrm>
            <a:off x="8694361" y="4879922"/>
            <a:ext cx="1477937" cy="1105675"/>
          </a:xfrm>
        </p:spPr>
        <p:txBody>
          <a:bodyPr vert="horz" wrap="square" lIns="108000" tIns="108000" rIns="108000" bIns="108000" rtlCol="0" anchor="t">
            <a:spAutoFit/>
          </a:bodyPr>
          <a:lstStyle/>
          <a:p>
            <a:r>
              <a:rPr lang="nl-NL" sz="1200" dirty="0"/>
              <a:t>10. Hé AI, </a:t>
            </a:r>
            <a:br>
              <a:rPr lang="nl-NL" sz="1200" dirty="0"/>
            </a:br>
            <a:r>
              <a:rPr lang="nl-NL" sz="1200" dirty="0"/>
              <a:t>heb je nog tips? </a:t>
            </a:r>
          </a:p>
          <a:p>
            <a:pPr lvl="1"/>
            <a:r>
              <a:rPr lang="nl-NL" dirty="0"/>
              <a:t>Heb je nog tips voor mijn bedrijf of zijn er zaken die ik wellicht over het hoofd zie?</a:t>
            </a:r>
          </a:p>
        </p:txBody>
      </p:sp>
      <p:sp>
        <p:nvSpPr>
          <p:cNvPr id="13" name="Text Placeholder 12">
            <a:extLst>
              <a:ext uri="{FF2B5EF4-FFF2-40B4-BE49-F238E27FC236}">
                <a16:creationId xmlns:a16="http://schemas.microsoft.com/office/drawing/2014/main" id="{31BAF4BE-A95D-7DDF-A25B-F1830DBCDCA4}"/>
              </a:ext>
            </a:extLst>
          </p:cNvPr>
          <p:cNvSpPr>
            <a:spLocks noGrp="1"/>
          </p:cNvSpPr>
          <p:nvPr>
            <p:ph type="body" sz="quarter" idx="30"/>
          </p:nvPr>
        </p:nvSpPr>
        <p:spPr>
          <a:xfrm>
            <a:off x="4054137" y="4891732"/>
            <a:ext cx="4430513" cy="1808977"/>
          </a:xfrm>
        </p:spPr>
        <p:txBody>
          <a:bodyPr vert="horz" wrap="square" lIns="108000" tIns="108000" rIns="108000" bIns="108000" rtlCol="0" anchor="t">
            <a:spAutoFit/>
          </a:bodyPr>
          <a:lstStyle/>
          <a:p>
            <a:r>
              <a:rPr lang="nl-NL" sz="1200"/>
              <a:t>9. Kostenstructuur</a:t>
            </a:r>
          </a:p>
          <a:p>
            <a:pPr lvl="1"/>
            <a:r>
              <a:rPr lang="nl-NL">
                <a:ea typeface="+mn-lt"/>
                <a:cs typeface="+mn-lt"/>
              </a:rPr>
              <a:t>Belangrijke kostenposten van mijn bedrijf zijn &lt;benoem posten&gt; en mijn bedrijf heeft een &lt;beschrijf bedrijfsgrootte qua omzet/medewerkers&gt;. </a:t>
            </a:r>
          </a:p>
          <a:p>
            <a:pPr lvl="1"/>
            <a:endParaRPr lang="nl-NL">
              <a:ea typeface="+mn-lt"/>
              <a:cs typeface="+mn-lt"/>
            </a:endParaRPr>
          </a:p>
          <a:p>
            <a:pPr lvl="1"/>
            <a:r>
              <a:rPr lang="nl-NL">
                <a:ea typeface="+mn-lt"/>
                <a:cs typeface="+mn-lt"/>
              </a:rPr>
              <a:t>Maak een top 15 van de belangrijkste variabele en vaste kosten van vergelijkbare bedrijven. Maak onderscheid tussen vaste en variabele kosten per kostenpost en geef de verhouding aan als percentage van de omzet. Denk aan productie-, personeels-, marketing-, en R&amp;D-kosten. Zet de grootste kostenpost bovenaan en voeg gemiddelde investeringsbedragen toe per kostenpost. Voer een gevoeligheidsanalyse uit: hoe beïnvloeden de 3 grootste kostenfactoren mijn winstgevendheid? Welke specifieke kostenoptimalisatiestrategieën zijn geschikt voor mijn bedrijfsmodel en welke (schaal)voordelen kan ik behalen? Geef daarnaast een totaalbedrag dat soortgelijke bedrijven investeren inclusief gemiddelde verdeling tussen eigen en vreemd vermogen.</a:t>
            </a:r>
          </a:p>
        </p:txBody>
      </p:sp>
      <p:sp>
        <p:nvSpPr>
          <p:cNvPr id="14" name="Text Placeholder 13">
            <a:extLst>
              <a:ext uri="{FF2B5EF4-FFF2-40B4-BE49-F238E27FC236}">
                <a16:creationId xmlns:a16="http://schemas.microsoft.com/office/drawing/2014/main" id="{21A9A5E4-7360-E7D3-9E39-7778A16734FA}"/>
              </a:ext>
            </a:extLst>
          </p:cNvPr>
          <p:cNvSpPr>
            <a:spLocks noGrp="1"/>
          </p:cNvSpPr>
          <p:nvPr>
            <p:ph type="body" sz="quarter" idx="29"/>
          </p:nvPr>
        </p:nvSpPr>
        <p:spPr>
          <a:xfrm>
            <a:off x="781429" y="5016037"/>
            <a:ext cx="3062997" cy="1697088"/>
          </a:xfrm>
        </p:spPr>
        <p:txBody>
          <a:bodyPr vert="horz" wrap="square" lIns="108000" tIns="108000" rIns="108000" bIns="108000" rtlCol="0" anchor="t">
            <a:spAutoFit/>
          </a:bodyPr>
          <a:lstStyle/>
          <a:p>
            <a:r>
              <a:rPr lang="nl-NL" sz="1200"/>
              <a:t>8. Partners</a:t>
            </a:r>
          </a:p>
          <a:p>
            <a:pPr lvl="1"/>
            <a:r>
              <a:rPr lang="nl-NL">
                <a:ea typeface="+mn-lt"/>
                <a:cs typeface="+mn-lt"/>
              </a:rPr>
              <a:t>Externe partijen waar ik nu mee samenwerk zijn &lt;noem partijen, denk aan leveranciers, distributeurs, investeerders e.d.&gt;. </a:t>
            </a:r>
          </a:p>
          <a:p>
            <a:pPr lvl="1"/>
            <a:r>
              <a:rPr lang="nl-NL">
                <a:ea typeface="+mn-lt"/>
                <a:cs typeface="+mn-lt"/>
              </a:rPr>
              <a:t>Beschrijf de 5 belangrijkste mogelijke samenwerkingspartners, die niet hiervoor al genoemd zijn, die groeikansen kunnen bieden. Geef per potentieel partnerschap aan: wederzijdse voordelen, verwachte kosten en investeringen, potentiële risico's, en concrete succesindicatoren. Hoe kan ik deze partnerships strategisch beheren voor wederzijdse groei? Welke samenwerkingsverbanden zouden me kunnen helpen bij duurzaamheidsdoelen, en welke zijn cruciaal voor het opschalen van mijn bedrijf in de komende 2 jaar?</a:t>
            </a:r>
            <a:r>
              <a:rPr lang="nl-NL"/>
              <a:t> </a:t>
            </a:r>
          </a:p>
        </p:txBody>
      </p:sp>
      <p:sp>
        <p:nvSpPr>
          <p:cNvPr id="15" name="Text Placeholder 14">
            <a:extLst>
              <a:ext uri="{FF2B5EF4-FFF2-40B4-BE49-F238E27FC236}">
                <a16:creationId xmlns:a16="http://schemas.microsoft.com/office/drawing/2014/main" id="{E0F2A673-ECBB-6272-A642-C4E157209B33}"/>
              </a:ext>
            </a:extLst>
          </p:cNvPr>
          <p:cNvSpPr>
            <a:spLocks noGrp="1"/>
          </p:cNvSpPr>
          <p:nvPr>
            <p:ph type="body" sz="quarter" idx="26"/>
          </p:nvPr>
        </p:nvSpPr>
        <p:spPr>
          <a:xfrm>
            <a:off x="1010539" y="3029634"/>
            <a:ext cx="2878002" cy="1808977"/>
          </a:xfrm>
        </p:spPr>
        <p:txBody>
          <a:bodyPr vert="horz" wrap="square" lIns="108000" tIns="108000" rIns="108000" bIns="108000" rtlCol="0" anchor="t">
            <a:spAutoFit/>
          </a:bodyPr>
          <a:lstStyle/>
          <a:p>
            <a:r>
              <a:rPr lang="nl-NL" sz="1200"/>
              <a:t>7. Kernactiviteiten</a:t>
            </a:r>
            <a:endParaRPr lang="nl-NL">
              <a:ea typeface="+mn-lt"/>
              <a:cs typeface="+mn-lt"/>
            </a:endParaRPr>
          </a:p>
          <a:p>
            <a:pPr lvl="1"/>
            <a:r>
              <a:rPr lang="nl-NL">
                <a:ea typeface="+mn-lt"/>
                <a:cs typeface="+mn-lt"/>
              </a:rPr>
              <a:t>Beschrijf de 5 belangrijkste activiteiten die vergelijkbare bedrijven uitvoeren om hun </a:t>
            </a:r>
            <a:r>
              <a:rPr lang="nl-NL" err="1">
                <a:ea typeface="+mn-lt"/>
                <a:cs typeface="+mn-lt"/>
              </a:rPr>
              <a:t>waardepropositie</a:t>
            </a:r>
            <a:r>
              <a:rPr lang="nl-NL">
                <a:ea typeface="+mn-lt"/>
                <a:cs typeface="+mn-lt"/>
              </a:rPr>
              <a:t> te leveren en te laten groeien. Voor elke kernactiviteit, geef aan: verantwoordelijke rollen, benodigde middelen, verwachte resultaten, en optimalisatiemogelijkheden. Dit kan productie zijn, maar ook marketing, verkoop, innovatie of het ontwikkelen van nieuwe producten. Geef een top 3 om focus aan te brengen en leg uit hoe deze activiteiten opgeschaald kunnen worden bij groei. Welke kernactiviteiten kunnen uitbesteed worden en welke moeten absoluut intern blijven om concurrentievoordeel te behouden?</a:t>
            </a:r>
            <a:endParaRPr lang="nl-NL"/>
          </a:p>
        </p:txBody>
      </p:sp>
      <p:sp>
        <p:nvSpPr>
          <p:cNvPr id="16" name="Text Placeholder 15">
            <a:extLst>
              <a:ext uri="{FF2B5EF4-FFF2-40B4-BE49-F238E27FC236}">
                <a16:creationId xmlns:a16="http://schemas.microsoft.com/office/drawing/2014/main" id="{C5A3BB8E-9393-E5DC-17FE-6C6F48E42ED5}"/>
              </a:ext>
            </a:extLst>
          </p:cNvPr>
          <p:cNvSpPr>
            <a:spLocks noGrp="1"/>
          </p:cNvSpPr>
          <p:nvPr>
            <p:ph type="body" sz="quarter" idx="27"/>
          </p:nvPr>
        </p:nvSpPr>
        <p:spPr>
          <a:xfrm>
            <a:off x="4201950" y="2725883"/>
            <a:ext cx="3663510" cy="2032755"/>
          </a:xfrm>
        </p:spPr>
        <p:txBody>
          <a:bodyPr vert="horz" wrap="square" lIns="108000" tIns="108000" rIns="108000" bIns="108000" rtlCol="0" anchor="t">
            <a:spAutoFit/>
          </a:bodyPr>
          <a:lstStyle/>
          <a:p>
            <a:r>
              <a:rPr lang="nl-NL" sz="1200"/>
              <a:t>6. Kernmiddelen</a:t>
            </a:r>
          </a:p>
          <a:p>
            <a:pPr lvl="1"/>
            <a:r>
              <a:rPr lang="nl-NL">
                <a:ea typeface="+mn-lt"/>
                <a:cs typeface="+mn-lt"/>
              </a:rPr>
              <a:t>Essentiële middelen die mijn bedrijf nodig heeft om waarde te leveren en te groeien zijn &lt;benoem kernmiddelen&gt;. </a:t>
            </a:r>
            <a:br>
              <a:rPr lang="nl-NL">
                <a:ea typeface="+mn-lt"/>
                <a:cs typeface="+mn-lt"/>
              </a:rPr>
            </a:br>
            <a:r>
              <a:rPr lang="nl-NL" i="1">
                <a:ea typeface="+mn-lt"/>
                <a:cs typeface="+mn-lt"/>
              </a:rPr>
              <a:t>Optioneel: Mijn sector kenmerkt zich door &lt;beschrijf sectorkenmerken&gt; en mijn groeistrategie is gericht op &lt;beschrijf groeifocus&gt;. </a:t>
            </a:r>
          </a:p>
          <a:p>
            <a:pPr lvl="1"/>
            <a:endParaRPr lang="nl-NL">
              <a:ea typeface="+mn-lt"/>
              <a:cs typeface="+mn-lt"/>
            </a:endParaRPr>
          </a:p>
          <a:p>
            <a:pPr lvl="1"/>
            <a:r>
              <a:rPr lang="nl-NL">
                <a:ea typeface="+mn-lt"/>
                <a:cs typeface="+mn-lt"/>
              </a:rPr>
              <a:t>Maak een lijst van de 20 belangrijkste kernmiddelen die ik nodig heb voor het runnen of laten groeien van mijn bedrijf, georganiseerd in categorieën (materiële, menselijke, intellectuele en financiële middelen). Geef per middel aan: prioriteitsniveau, geschatte investering, en hoe het bijdraagt aan mijn concurrentievoordeel. Identificeer ook duidelijke hiaten in mijn huidige middelen die groei belemmeren en beschrijf hoe ik deze kernmiddelen schaalbaar kan maken. Hoe kan ik de aanschaf van middelen prioriteren op basis van mijn groeistrategie?</a:t>
            </a:r>
            <a:endParaRPr lang="nl-NL"/>
          </a:p>
        </p:txBody>
      </p:sp>
      <p:sp>
        <p:nvSpPr>
          <p:cNvPr id="17" name="Text Placeholder 16">
            <a:extLst>
              <a:ext uri="{FF2B5EF4-FFF2-40B4-BE49-F238E27FC236}">
                <a16:creationId xmlns:a16="http://schemas.microsoft.com/office/drawing/2014/main" id="{6AC9E7A9-7A82-0190-99B9-1B994151F823}"/>
              </a:ext>
            </a:extLst>
          </p:cNvPr>
          <p:cNvSpPr>
            <a:spLocks noGrp="1"/>
          </p:cNvSpPr>
          <p:nvPr>
            <p:ph type="body" sz="quarter" idx="28"/>
          </p:nvPr>
        </p:nvSpPr>
        <p:spPr>
          <a:xfrm>
            <a:off x="8178869" y="2709050"/>
            <a:ext cx="3106373" cy="1920866"/>
          </a:xfrm>
        </p:spPr>
        <p:txBody>
          <a:bodyPr vert="horz" wrap="square" lIns="108000" tIns="108000" rIns="108000" bIns="108000" rtlCol="0" anchor="t">
            <a:spAutoFit/>
          </a:bodyPr>
          <a:lstStyle/>
          <a:p>
            <a:r>
              <a:rPr lang="nl-NL" sz="1200"/>
              <a:t>5. Inkomstenstromen</a:t>
            </a:r>
          </a:p>
          <a:p>
            <a:pPr lvl="1"/>
            <a:r>
              <a:rPr lang="nl-NL">
                <a:ea typeface="+mn-lt"/>
                <a:cs typeface="+mn-lt"/>
              </a:rPr>
              <a:t>Mijn belangrijkste inkomstenstromen zijn &lt;vul inkomstenstromen in&gt; en mijn huidige prijsmodellen zijn &lt;beschrijf prijsmodellen&gt;. Onze winstmarge bedraagt ongeveer &lt;geef percentage of range&gt;. Graag wil ik een overzicht van de top 5 inkomstenstromen en/of verdienmodellen van vergelijkbare bedrijven in mijn branche. </a:t>
            </a:r>
          </a:p>
          <a:p>
            <a:pPr lvl="1"/>
            <a:endParaRPr lang="nl-NL">
              <a:ea typeface="+mn-lt"/>
              <a:cs typeface="+mn-lt"/>
            </a:endParaRPr>
          </a:p>
          <a:p>
            <a:pPr lvl="1"/>
            <a:r>
              <a:rPr lang="nl-NL">
                <a:ea typeface="+mn-lt"/>
                <a:cs typeface="+mn-lt"/>
              </a:rPr>
              <a:t>Geef per inkomstenstroom aan: relatieve winstgevendheid, groeipotentieel, prijsmodellen, en schaalbaarheid. Uit welke activiteiten kan ik de meeste omzet verwachten? Identificeer ook 3 innovatieve verdienmodellen die mijn branche zouden kunnen ontwrichten en hoe ik daar op zou kunnen inspelen. Hoe ziet een optimale verdeling van mijn inkomstenstromen eruit over 3 jaar?</a:t>
            </a:r>
          </a:p>
        </p:txBody>
      </p:sp>
      <p:sp>
        <p:nvSpPr>
          <p:cNvPr id="18" name="Text Placeholder 17">
            <a:extLst>
              <a:ext uri="{FF2B5EF4-FFF2-40B4-BE49-F238E27FC236}">
                <a16:creationId xmlns:a16="http://schemas.microsoft.com/office/drawing/2014/main" id="{C33F76E6-DE5E-40A7-B78A-03F88CA9C746}"/>
              </a:ext>
            </a:extLst>
          </p:cNvPr>
          <p:cNvSpPr>
            <a:spLocks noGrp="1"/>
          </p:cNvSpPr>
          <p:nvPr>
            <p:ph type="body" sz="quarter" idx="25"/>
          </p:nvPr>
        </p:nvSpPr>
        <p:spPr>
          <a:xfrm>
            <a:off x="9068985" y="255547"/>
            <a:ext cx="2860311" cy="2256533"/>
          </a:xfrm>
        </p:spPr>
        <p:txBody>
          <a:bodyPr vert="horz" wrap="square" lIns="108000" tIns="108000" rIns="108000" bIns="108000" rtlCol="0" anchor="t">
            <a:spAutoFit/>
          </a:bodyPr>
          <a:lstStyle/>
          <a:p>
            <a:r>
              <a:rPr lang="nl-NL" sz="1200"/>
              <a:t>4. Klantrelaties</a:t>
            </a:r>
          </a:p>
          <a:p>
            <a:pPr lvl="1"/>
            <a:r>
              <a:rPr lang="nl-NL">
                <a:ea typeface="+mn-lt"/>
                <a:cs typeface="+mn-lt"/>
              </a:rPr>
              <a:t>Om relaties met klanten te onderhouden en aan mijn bedrijf te binden maak ik gebruik van &lt;benoem hoe je op dit moment relaties onderhoudt met klanten&gt;. Mijn belangrijkste uitdagingen met klantbehoud zijn &lt;benoem uitdagingen&gt;.</a:t>
            </a:r>
          </a:p>
          <a:p>
            <a:pPr lvl="1"/>
            <a:endParaRPr lang="nl-NL">
              <a:ea typeface="+mn-lt"/>
              <a:cs typeface="+mn-lt"/>
            </a:endParaRPr>
          </a:p>
          <a:p>
            <a:pPr lvl="1"/>
            <a:r>
              <a:rPr lang="nl-NL">
                <a:ea typeface="+mn-lt"/>
                <a:cs typeface="+mn-lt"/>
              </a:rPr>
              <a:t>Noem 5 andere mogelijkheden die ik kan inzetten om klanten aan me te binden, met specifieke tactieken per klantsegment. Denk aan persoonlijke service, geautomatiseerde ondersteuning, loyaliteitsprogramma's of community-opbouw. Beschrijf per strategie welke meetbare </a:t>
            </a:r>
            <a:r>
              <a:rPr lang="nl-NL" err="1">
                <a:ea typeface="+mn-lt"/>
                <a:cs typeface="+mn-lt"/>
              </a:rPr>
              <a:t>KPI's</a:t>
            </a:r>
            <a:r>
              <a:rPr lang="nl-NL">
                <a:ea typeface="+mn-lt"/>
                <a:cs typeface="+mn-lt"/>
              </a:rPr>
              <a:t> ik kan gebruiken om effectiviteit te monitoren, welke automatiseringsmogelijkheden er zijn, en hoe deze relatiestrategie moet evolueren naarmate mijn bedrijf groeit. Het doel is om langdurige en waardevolle relaties op te bouwen die de customer </a:t>
            </a:r>
            <a:r>
              <a:rPr lang="nl-NL" err="1">
                <a:ea typeface="+mn-lt"/>
                <a:cs typeface="+mn-lt"/>
              </a:rPr>
              <a:t>lifetime</a:t>
            </a:r>
            <a:r>
              <a:rPr lang="nl-NL">
                <a:ea typeface="+mn-lt"/>
                <a:cs typeface="+mn-lt"/>
              </a:rPr>
              <a:t> </a:t>
            </a:r>
            <a:r>
              <a:rPr lang="nl-NL" err="1">
                <a:ea typeface="+mn-lt"/>
                <a:cs typeface="+mn-lt"/>
              </a:rPr>
              <a:t>value</a:t>
            </a:r>
            <a:r>
              <a:rPr lang="nl-NL">
                <a:ea typeface="+mn-lt"/>
                <a:cs typeface="+mn-lt"/>
              </a:rPr>
              <a:t> maximaliseren.</a:t>
            </a:r>
          </a:p>
        </p:txBody>
      </p:sp>
      <p:sp>
        <p:nvSpPr>
          <p:cNvPr id="19" name="Text Placeholder 18">
            <a:extLst>
              <a:ext uri="{FF2B5EF4-FFF2-40B4-BE49-F238E27FC236}">
                <a16:creationId xmlns:a16="http://schemas.microsoft.com/office/drawing/2014/main" id="{7E3D9D14-AE52-5D5A-F5F8-5160FE864FC1}"/>
              </a:ext>
            </a:extLst>
          </p:cNvPr>
          <p:cNvSpPr>
            <a:spLocks noGrp="1"/>
          </p:cNvSpPr>
          <p:nvPr>
            <p:ph type="body" sz="quarter" idx="24"/>
          </p:nvPr>
        </p:nvSpPr>
        <p:spPr>
          <a:xfrm>
            <a:off x="5741904" y="569066"/>
            <a:ext cx="3173553" cy="1808977"/>
          </a:xfrm>
        </p:spPr>
        <p:txBody>
          <a:bodyPr vert="horz" wrap="square" lIns="108000" tIns="108000" rIns="108000" bIns="108000" rtlCol="0" anchor="t">
            <a:spAutoFit/>
          </a:bodyPr>
          <a:lstStyle/>
          <a:p>
            <a:r>
              <a:rPr lang="nl-NL" sz="1200" dirty="0"/>
              <a:t>3. Kanalen </a:t>
            </a:r>
          </a:p>
          <a:p>
            <a:pPr lvl="1"/>
            <a:r>
              <a:rPr lang="nl-NL" dirty="0">
                <a:ea typeface="+mn-lt"/>
                <a:cs typeface="+mn-lt"/>
              </a:rPr>
              <a:t>Ik gebruik momenteel &lt;beschrijf kanalen&gt; om mijn producten/diensten bij mijn belangrijkste klanten te brengen. Kanalen die ik overweeg toe te voegen zijn &lt;benoem kanalen&gt;.</a:t>
            </a:r>
          </a:p>
          <a:p>
            <a:pPr lvl="1"/>
            <a:endParaRPr lang="nl-NL">
              <a:ea typeface="+mn-lt"/>
              <a:cs typeface="+mn-lt"/>
            </a:endParaRPr>
          </a:p>
          <a:p>
            <a:pPr lvl="1"/>
            <a:r>
              <a:rPr lang="nl-NL" dirty="0">
                <a:ea typeface="+mn-lt"/>
                <a:cs typeface="+mn-lt"/>
              </a:rPr>
              <a:t>Welke 5 kanalen kan ik nog meer inzetten om mijn &lt;producten/diensten&gt; effectiever bij mijn klanten te brengen? Geef per kanaal aan: geschatte kosten, verwacht bereik, en hoe het in de klantreis past. Overweeg opties zoals fysieke winkel, groothandel, online platforms of andere distributiekanalen. Beschrijf ook hoe deze kanalen samenwerken in een geïntegreerde </a:t>
            </a:r>
            <a:r>
              <a:rPr lang="nl-NL" dirty="0" err="1">
                <a:ea typeface="+mn-lt"/>
                <a:cs typeface="+mn-lt"/>
              </a:rPr>
              <a:t>omnichannel</a:t>
            </a:r>
            <a:r>
              <a:rPr lang="nl-NL" dirty="0">
                <a:ea typeface="+mn-lt"/>
                <a:cs typeface="+mn-lt"/>
              </a:rPr>
              <a:t> strategie. Welke actuele trends in mijn branche kunnen van invloed zijn op mijn kanaalkeuze, en hoe kan ik de effectiviteit van elk kanaal meten?</a:t>
            </a:r>
            <a:endParaRPr lang="nl-NL" dirty="0"/>
          </a:p>
        </p:txBody>
      </p:sp>
      <p:sp>
        <p:nvSpPr>
          <p:cNvPr id="20" name="Text Placeholder 19">
            <a:extLst>
              <a:ext uri="{FF2B5EF4-FFF2-40B4-BE49-F238E27FC236}">
                <a16:creationId xmlns:a16="http://schemas.microsoft.com/office/drawing/2014/main" id="{C44F5B0B-7472-0662-C761-8C116196EB4F}"/>
              </a:ext>
            </a:extLst>
          </p:cNvPr>
          <p:cNvSpPr>
            <a:spLocks noGrp="1"/>
          </p:cNvSpPr>
          <p:nvPr>
            <p:ph type="body" sz="quarter" idx="23"/>
          </p:nvPr>
        </p:nvSpPr>
        <p:spPr>
          <a:xfrm>
            <a:off x="2609978" y="581739"/>
            <a:ext cx="2977585" cy="2032755"/>
          </a:xfrm>
        </p:spPr>
        <p:txBody>
          <a:bodyPr vert="horz" wrap="square" lIns="108000" tIns="108000" rIns="108000" bIns="108000" rtlCol="0" anchor="t">
            <a:spAutoFit/>
          </a:bodyPr>
          <a:lstStyle/>
          <a:p>
            <a:r>
              <a:rPr lang="nl-NL" sz="1200" dirty="0"/>
              <a:t>2. Klantsegmenten</a:t>
            </a:r>
          </a:p>
          <a:p>
            <a:pPr lvl="1"/>
            <a:r>
              <a:rPr lang="nl-NL" dirty="0">
                <a:ea typeface="+mn-lt"/>
                <a:cs typeface="+mn-lt"/>
              </a:rPr>
              <a:t>Ik wil graag een gedetailleerde beschrijving van klantsegmenten die op dit moment voor mijn bedrijf de meeste waarde creëren en daarnaast potentiële, kansrijke klantsegmenten ontdekken. De belangrijkste klantgroepen die ik op dit moment bedien zijn &lt;beschrijf huidige klantgroepen&gt; en klantsegmenten die ik overweeg te bedienen zijn &lt;benoem klantsegmenten&gt;. </a:t>
            </a:r>
            <a:br>
              <a:rPr lang="nl-NL" dirty="0">
                <a:ea typeface="+mn-lt"/>
                <a:cs typeface="+mn-lt"/>
              </a:rPr>
            </a:br>
            <a:endParaRPr lang="nl-NL">
              <a:ea typeface="+mn-lt"/>
              <a:cs typeface="+mn-lt"/>
            </a:endParaRPr>
          </a:p>
          <a:p>
            <a:pPr lvl="1"/>
            <a:r>
              <a:rPr lang="nl-NL" dirty="0">
                <a:ea typeface="+mn-lt"/>
                <a:cs typeface="+mn-lt"/>
              </a:rPr>
              <a:t>Kun je me helpen om naast deze bestaande klantgroepen 3-5 potentiële klantgroepen te ontdekken? Ontwikkel voor elk segment een volledige </a:t>
            </a:r>
            <a:r>
              <a:rPr lang="nl-NL" dirty="0" err="1">
                <a:ea typeface="+mn-lt"/>
                <a:cs typeface="+mn-lt"/>
              </a:rPr>
              <a:t>klantpersona</a:t>
            </a:r>
            <a:r>
              <a:rPr lang="nl-NL" dirty="0">
                <a:ea typeface="+mn-lt"/>
                <a:cs typeface="+mn-lt"/>
              </a:rPr>
              <a:t> met demografische kenmerken, gedrag, behoeften en specifieke pijnpunten. Hoe zou ik deze klantsegmenten kunnen prioriteren op basis van groeipotentieel en welke meetbare indicatoren kan ik gebruiken om mijn succes per segment te evalueren?</a:t>
            </a:r>
          </a:p>
        </p:txBody>
      </p:sp>
      <p:sp>
        <p:nvSpPr>
          <p:cNvPr id="21" name="Text Placeholder 20">
            <a:extLst>
              <a:ext uri="{FF2B5EF4-FFF2-40B4-BE49-F238E27FC236}">
                <a16:creationId xmlns:a16="http://schemas.microsoft.com/office/drawing/2014/main" id="{11E6AC7F-3652-6C17-FB38-3A0B82D1BDC3}"/>
              </a:ext>
            </a:extLst>
          </p:cNvPr>
          <p:cNvSpPr>
            <a:spLocks noGrp="1"/>
          </p:cNvSpPr>
          <p:nvPr>
            <p:ph type="body" sz="quarter" idx="43"/>
          </p:nvPr>
        </p:nvSpPr>
        <p:spPr>
          <a:xfrm>
            <a:off x="266837" y="473225"/>
            <a:ext cx="2181810" cy="2346369"/>
          </a:xfrm>
        </p:spPr>
        <p:txBody>
          <a:bodyPr vert="horz" wrap="square" lIns="108000" tIns="108000" rIns="108000" bIns="108000" rtlCol="0" anchor="t">
            <a:spAutoFit/>
          </a:bodyPr>
          <a:lstStyle/>
          <a:p>
            <a:r>
              <a:rPr lang="nl-NL" sz="1200" dirty="0"/>
              <a:t>1. Waardepropositie</a:t>
            </a:r>
          </a:p>
          <a:p>
            <a:pPr lvl="1"/>
            <a:r>
              <a:rPr lang="nl-NL" dirty="0">
                <a:ea typeface="+mn-lt"/>
                <a:cs typeface="+mn-lt"/>
              </a:rPr>
              <a:t>Ik werk aan het ontwikkelen van een </a:t>
            </a:r>
            <a:r>
              <a:rPr lang="nl-NL" err="1">
                <a:ea typeface="+mn-lt"/>
                <a:cs typeface="+mn-lt"/>
              </a:rPr>
              <a:t>waardepropositie</a:t>
            </a:r>
            <a:r>
              <a:rPr lang="nl-NL" dirty="0">
                <a:ea typeface="+mn-lt"/>
                <a:cs typeface="+mn-lt"/>
              </a:rPr>
              <a:t> voor mijn groeiende bedrijf, dat zich richt op &lt;beschrijving bedrijf of product/dienst&gt;. Gevestigd in &lt;plaats&gt;, kenmerkt mijn bedrijf zich door &lt;beschrijf belangrijke bedrijfskenmerken&gt;. De belangrijkste concurrenten zijn &lt;noem concurrenten&gt; en (sub)sectoren waarin mijn bedrijf actief is zijn &lt;noem sectoren&gt;.</a:t>
            </a:r>
            <a:br>
              <a:rPr lang="nl-NL" dirty="0">
                <a:ea typeface="+mn-lt"/>
                <a:cs typeface="+mn-lt"/>
              </a:rPr>
            </a:br>
            <a:br>
              <a:rPr lang="nl-NL" dirty="0">
                <a:ea typeface="+mn-lt"/>
                <a:cs typeface="+mn-lt"/>
              </a:rPr>
            </a:br>
            <a:r>
              <a:rPr lang="nl-NL" dirty="0">
                <a:ea typeface="+mn-lt"/>
                <a:cs typeface="+mn-lt"/>
              </a:rPr>
              <a:t>Kun je me helpen een krachtige </a:t>
            </a:r>
            <a:r>
              <a:rPr lang="nl-NL" err="1">
                <a:ea typeface="+mn-lt"/>
                <a:cs typeface="+mn-lt"/>
              </a:rPr>
              <a:t>waardepropositie</a:t>
            </a:r>
            <a:r>
              <a:rPr lang="nl-NL" dirty="0">
                <a:ea typeface="+mn-lt"/>
                <a:cs typeface="+mn-lt"/>
              </a:rPr>
              <a:t> te creëren die duidelijk maakt waarom klanten voor mijn bedrijf kiezen? Formuleer mijn unieke </a:t>
            </a:r>
            <a:r>
              <a:rPr lang="nl-NL" err="1">
                <a:ea typeface="+mn-lt"/>
                <a:cs typeface="+mn-lt"/>
              </a:rPr>
              <a:t>waardepropositie</a:t>
            </a:r>
            <a:r>
              <a:rPr lang="nl-NL" dirty="0">
                <a:ea typeface="+mn-lt"/>
                <a:cs typeface="+mn-lt"/>
              </a:rPr>
              <a:t> in maximaal 5 zinnen. Beschrijf ook hoe mijn </a:t>
            </a:r>
            <a:r>
              <a:rPr lang="nl-NL" err="1">
                <a:ea typeface="+mn-lt"/>
                <a:cs typeface="+mn-lt"/>
              </a:rPr>
              <a:t>waardepropositie</a:t>
            </a:r>
            <a:r>
              <a:rPr lang="nl-NL" dirty="0">
                <a:ea typeface="+mn-lt"/>
                <a:cs typeface="+mn-lt"/>
              </a:rPr>
              <a:t> aansluit bij actuele markttrends.</a:t>
            </a:r>
          </a:p>
          <a:p>
            <a:pPr lvl="1"/>
            <a:endParaRPr lang="nl-NL" dirty="0">
              <a:ea typeface="+mn-lt"/>
              <a:cs typeface="+mn-lt"/>
            </a:endParaRPr>
          </a:p>
        </p:txBody>
      </p:sp>
      <p:sp>
        <p:nvSpPr>
          <p:cNvPr id="22" name="Title 21">
            <a:extLst>
              <a:ext uri="{FF2B5EF4-FFF2-40B4-BE49-F238E27FC236}">
                <a16:creationId xmlns:a16="http://schemas.microsoft.com/office/drawing/2014/main" id="{9CF429C1-B823-EC49-6A15-DEB280DC558C}"/>
              </a:ext>
            </a:extLst>
          </p:cNvPr>
          <p:cNvSpPr>
            <a:spLocks noGrp="1"/>
          </p:cNvSpPr>
          <p:nvPr>
            <p:ph type="title"/>
          </p:nvPr>
        </p:nvSpPr>
        <p:spPr>
          <a:xfrm>
            <a:off x="263388" y="95593"/>
            <a:ext cx="11661775" cy="410864"/>
          </a:xfrm>
        </p:spPr>
        <p:txBody>
          <a:bodyPr/>
          <a:lstStyle/>
          <a:p>
            <a:pPr algn="ctr"/>
            <a:r>
              <a:rPr lang="nl-NL" sz="2800"/>
              <a:t>9 Bouwstenen prompts</a:t>
            </a:r>
          </a:p>
        </p:txBody>
      </p:sp>
      <p:pic>
        <p:nvPicPr>
          <p:cNvPr id="2" name="Graphic 1">
            <a:extLst>
              <a:ext uri="{FF2B5EF4-FFF2-40B4-BE49-F238E27FC236}">
                <a16:creationId xmlns:a16="http://schemas.microsoft.com/office/drawing/2014/main" id="{0F7EEB40-3905-8FD6-C567-FB4D2B5974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88337" y="3755872"/>
            <a:ext cx="2875823" cy="4072965"/>
          </a:xfrm>
          <a:prstGeom prst="rect">
            <a:avLst/>
          </a:prstGeom>
        </p:spPr>
      </p:pic>
      <p:sp>
        <p:nvSpPr>
          <p:cNvPr id="28" name="Text Placeholder 27">
            <a:extLst>
              <a:ext uri="{FF2B5EF4-FFF2-40B4-BE49-F238E27FC236}">
                <a16:creationId xmlns:a16="http://schemas.microsoft.com/office/drawing/2014/main" id="{439A8C58-5841-F88C-0A61-DEDA002473BB}"/>
              </a:ext>
            </a:extLst>
          </p:cNvPr>
          <p:cNvSpPr>
            <a:spLocks noGrp="1"/>
          </p:cNvSpPr>
          <p:nvPr>
            <p:ph type="body" sz="quarter" idx="49"/>
          </p:nvPr>
        </p:nvSpPr>
        <p:spPr>
          <a:xfrm>
            <a:off x="8419684" y="6989222"/>
            <a:ext cx="2865558" cy="1952834"/>
          </a:xfrm>
        </p:spPr>
        <p:txBody>
          <a:bodyPr/>
          <a:lstStyle/>
          <a:p>
            <a:r>
              <a:rPr lang="nl-NL"/>
              <a:t>Tip 10: He AI, heb je nog tips?</a:t>
            </a:r>
          </a:p>
          <a:p>
            <a:pPr lvl="1"/>
            <a:r>
              <a:rPr lang="nl-NL"/>
              <a:t>Gebruik AI ook voor creatieve taken, zoals het bedenken van een bedrijfsnaam of het aansprekender verwoorden van je boodschap. Laat AI bijvoorbeeld uitdrukkingen creatief verwoorden door 10 synoniemen te vragen voor een bepaald woord. Of vraag om 10 woordcombinaties die beginnen met een bepaalde letter. Nog een idee: vraag om een bepaalde zin of uitspraak hipper, krachtiger, korter, gebruik makend van andere talen etc. te verwoorden. Zo gebruik je de creatieve kracht van AI.</a:t>
            </a:r>
          </a:p>
          <a:p>
            <a:pPr lvl="1"/>
            <a:endParaRPr lang="nl-NL"/>
          </a:p>
          <a:p>
            <a:pPr lvl="1"/>
            <a:r>
              <a:rPr lang="nl-NL"/>
              <a:t>Heb je nog tips of feedback voor ons om dit template te verbeteren? We horen het graag!</a:t>
            </a:r>
          </a:p>
        </p:txBody>
      </p:sp>
      <p:pic>
        <p:nvPicPr>
          <p:cNvPr id="3" name="Graphic 2">
            <a:extLst>
              <a:ext uri="{FF2B5EF4-FFF2-40B4-BE49-F238E27FC236}">
                <a16:creationId xmlns:a16="http://schemas.microsoft.com/office/drawing/2014/main" id="{818FCA4E-45D7-EE42-B696-EF48FF3733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37822" y="588193"/>
            <a:ext cx="205714" cy="216000"/>
          </a:xfrm>
          <a:prstGeom prst="rect">
            <a:avLst/>
          </a:prstGeom>
        </p:spPr>
      </p:pic>
      <p:sp>
        <p:nvSpPr>
          <p:cNvPr id="4" name="Free-form: Shape 3">
            <a:extLst>
              <a:ext uri="{FF2B5EF4-FFF2-40B4-BE49-F238E27FC236}">
                <a16:creationId xmlns:a16="http://schemas.microsoft.com/office/drawing/2014/main" id="{6CF291BF-7DAA-03B1-5629-2B80018E5E83}"/>
              </a:ext>
            </a:extLst>
          </p:cNvPr>
          <p:cNvSpPr/>
          <p:nvPr/>
        </p:nvSpPr>
        <p:spPr>
          <a:xfrm>
            <a:off x="1194149" y="231322"/>
            <a:ext cx="1385363" cy="356871"/>
          </a:xfrm>
          <a:custGeom>
            <a:avLst/>
            <a:gdLst>
              <a:gd name="connsiteX0" fmla="*/ 0 w 1111250"/>
              <a:gd name="connsiteY0" fmla="*/ 0 h 356871"/>
              <a:gd name="connsiteX1" fmla="*/ 1111250 w 1111250"/>
              <a:gd name="connsiteY1" fmla="*/ 0 h 356871"/>
              <a:gd name="connsiteX2" fmla="*/ 1111250 w 1111250"/>
              <a:gd name="connsiteY2" fmla="*/ 200767 h 356871"/>
              <a:gd name="connsiteX3" fmla="*/ 1037059 w 1111250"/>
              <a:gd name="connsiteY3" fmla="*/ 200767 h 356871"/>
              <a:gd name="connsiteX4" fmla="*/ 914719 w 1111250"/>
              <a:gd name="connsiteY4" fmla="*/ 356871 h 356871"/>
              <a:gd name="connsiteX5" fmla="*/ 914815 w 1111250"/>
              <a:gd name="connsiteY5" fmla="*/ 200767 h 356871"/>
              <a:gd name="connsiteX6" fmla="*/ 0 w 1111250"/>
              <a:gd name="connsiteY6" fmla="*/ 200767 h 3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356871">
                <a:moveTo>
                  <a:pt x="0" y="0"/>
                </a:moveTo>
                <a:lnTo>
                  <a:pt x="1111250" y="0"/>
                </a:lnTo>
                <a:lnTo>
                  <a:pt x="1111250" y="200767"/>
                </a:lnTo>
                <a:lnTo>
                  <a:pt x="1037059" y="200767"/>
                </a:lnTo>
                <a:lnTo>
                  <a:pt x="914719" y="356871"/>
                </a:lnTo>
                <a:lnTo>
                  <a:pt x="914815" y="200767"/>
                </a:lnTo>
                <a:lnTo>
                  <a:pt x="0" y="20076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54000" rIns="0" bIns="0" rtlCol="0" anchor="t">
            <a:noAutofit/>
          </a:bodyPr>
          <a:lstStyle/>
          <a:p>
            <a:pPr algn="ctr"/>
            <a:r>
              <a:rPr lang="nl-NL" sz="600"/>
              <a:t>Lees de tips buiten het kader</a:t>
            </a:r>
          </a:p>
        </p:txBody>
      </p:sp>
      <p:pic>
        <p:nvPicPr>
          <p:cNvPr id="5" name="Graphic 4">
            <a:extLst>
              <a:ext uri="{FF2B5EF4-FFF2-40B4-BE49-F238E27FC236}">
                <a16:creationId xmlns:a16="http://schemas.microsoft.com/office/drawing/2014/main" id="{AD8E8486-4E10-3E98-703A-3FC30EA505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1052" y="665590"/>
            <a:ext cx="205714" cy="216000"/>
          </a:xfrm>
          <a:prstGeom prst="rect">
            <a:avLst/>
          </a:prstGeom>
        </p:spPr>
      </p:pic>
      <p:cxnSp>
        <p:nvCxnSpPr>
          <p:cNvPr id="7" name="Straight Connector 6">
            <a:extLst>
              <a:ext uri="{FF2B5EF4-FFF2-40B4-BE49-F238E27FC236}">
                <a16:creationId xmlns:a16="http://schemas.microsoft.com/office/drawing/2014/main" id="{8B8C1D67-0F49-AE1F-6071-1673806C717A}"/>
              </a:ext>
            </a:extLst>
          </p:cNvPr>
          <p:cNvCxnSpPr>
            <a:cxnSpLocks/>
          </p:cNvCxnSpPr>
          <p:nvPr/>
        </p:nvCxnSpPr>
        <p:spPr>
          <a:xfrm>
            <a:off x="2232074" y="-216014"/>
            <a:ext cx="0" cy="447336"/>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pic>
        <p:nvPicPr>
          <p:cNvPr id="39" name="Graphic 38">
            <a:extLst>
              <a:ext uri="{FF2B5EF4-FFF2-40B4-BE49-F238E27FC236}">
                <a16:creationId xmlns:a16="http://schemas.microsoft.com/office/drawing/2014/main" id="{927F7677-231E-D2C5-7DAB-41B9A063E5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00293" y="633862"/>
            <a:ext cx="205714" cy="216000"/>
          </a:xfrm>
          <a:prstGeom prst="rect">
            <a:avLst/>
          </a:prstGeom>
        </p:spPr>
      </p:pic>
      <p:pic>
        <p:nvPicPr>
          <p:cNvPr id="40" name="Graphic 39">
            <a:extLst>
              <a:ext uri="{FF2B5EF4-FFF2-40B4-BE49-F238E27FC236}">
                <a16:creationId xmlns:a16="http://schemas.microsoft.com/office/drawing/2014/main" id="{4CFB61EC-64F1-C862-A358-F1A932E006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10220" y="364088"/>
            <a:ext cx="205714" cy="216000"/>
          </a:xfrm>
          <a:prstGeom prst="rect">
            <a:avLst/>
          </a:prstGeom>
        </p:spPr>
      </p:pic>
      <p:pic>
        <p:nvPicPr>
          <p:cNvPr id="41" name="Graphic 40">
            <a:extLst>
              <a:ext uri="{FF2B5EF4-FFF2-40B4-BE49-F238E27FC236}">
                <a16:creationId xmlns:a16="http://schemas.microsoft.com/office/drawing/2014/main" id="{1E571317-FE80-B745-4476-FFE5357126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46553" y="3173078"/>
            <a:ext cx="205714" cy="216000"/>
          </a:xfrm>
          <a:prstGeom prst="rect">
            <a:avLst/>
          </a:prstGeom>
        </p:spPr>
      </p:pic>
      <p:pic>
        <p:nvPicPr>
          <p:cNvPr id="42" name="Graphic 41">
            <a:extLst>
              <a:ext uri="{FF2B5EF4-FFF2-40B4-BE49-F238E27FC236}">
                <a16:creationId xmlns:a16="http://schemas.microsoft.com/office/drawing/2014/main" id="{6B2EFED8-B040-7D0F-0B91-9D9D5C9C3C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4048" y="2843911"/>
            <a:ext cx="205714" cy="216000"/>
          </a:xfrm>
          <a:prstGeom prst="rect">
            <a:avLst/>
          </a:prstGeom>
        </p:spPr>
      </p:pic>
      <p:pic>
        <p:nvPicPr>
          <p:cNvPr id="43" name="Graphic 42">
            <a:extLst>
              <a:ext uri="{FF2B5EF4-FFF2-40B4-BE49-F238E27FC236}">
                <a16:creationId xmlns:a16="http://schemas.microsoft.com/office/drawing/2014/main" id="{D10276A2-2A8B-9330-01D5-8ED0FC7F84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55202" y="2814364"/>
            <a:ext cx="205714" cy="216000"/>
          </a:xfrm>
          <a:prstGeom prst="rect">
            <a:avLst/>
          </a:prstGeom>
        </p:spPr>
      </p:pic>
      <p:pic>
        <p:nvPicPr>
          <p:cNvPr id="44" name="Graphic 43">
            <a:extLst>
              <a:ext uri="{FF2B5EF4-FFF2-40B4-BE49-F238E27FC236}">
                <a16:creationId xmlns:a16="http://schemas.microsoft.com/office/drawing/2014/main" id="{BB0E9804-DD9C-0747-B673-14412A4DC1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9379" y="5137671"/>
            <a:ext cx="205714" cy="216000"/>
          </a:xfrm>
          <a:prstGeom prst="rect">
            <a:avLst/>
          </a:prstGeom>
        </p:spPr>
      </p:pic>
      <p:pic>
        <p:nvPicPr>
          <p:cNvPr id="45" name="Graphic 44">
            <a:extLst>
              <a:ext uri="{FF2B5EF4-FFF2-40B4-BE49-F238E27FC236}">
                <a16:creationId xmlns:a16="http://schemas.microsoft.com/office/drawing/2014/main" id="{EDCFBDE1-9AAE-5C2A-741C-EEE4643062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78869" y="5013232"/>
            <a:ext cx="205714" cy="216000"/>
          </a:xfrm>
          <a:prstGeom prst="rect">
            <a:avLst/>
          </a:prstGeom>
        </p:spPr>
      </p:pic>
      <p:pic>
        <p:nvPicPr>
          <p:cNvPr id="49" name="Graphic 48">
            <a:extLst>
              <a:ext uri="{FF2B5EF4-FFF2-40B4-BE49-F238E27FC236}">
                <a16:creationId xmlns:a16="http://schemas.microsoft.com/office/drawing/2014/main" id="{5D33B6FD-8169-61F1-E220-A5943FC3E9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939" y="-563034"/>
            <a:ext cx="146467" cy="153791"/>
          </a:xfrm>
          <a:prstGeom prst="rect">
            <a:avLst/>
          </a:prstGeom>
        </p:spPr>
      </p:pic>
    </p:spTree>
    <p:extLst>
      <p:ext uri="{BB962C8B-B14F-4D97-AF65-F5344CB8AC3E}">
        <p14:creationId xmlns:p14="http://schemas.microsoft.com/office/powerpoint/2010/main" val="183893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F382A2-32DF-43FB-BE2B-F36E2B20B8E7}"/>
              </a:ext>
            </a:extLst>
          </p:cNvPr>
          <p:cNvSpPr>
            <a:spLocks noGrp="1"/>
          </p:cNvSpPr>
          <p:nvPr>
            <p:ph type="body" sz="quarter" idx="31"/>
          </p:nvPr>
        </p:nvSpPr>
        <p:spPr/>
        <p:txBody>
          <a:bodyPr/>
          <a:lstStyle/>
          <a:p>
            <a:endParaRPr lang="nl-NL"/>
          </a:p>
        </p:txBody>
      </p:sp>
      <p:sp>
        <p:nvSpPr>
          <p:cNvPr id="13" name="Text Placeholder 12">
            <a:extLst>
              <a:ext uri="{FF2B5EF4-FFF2-40B4-BE49-F238E27FC236}">
                <a16:creationId xmlns:a16="http://schemas.microsoft.com/office/drawing/2014/main" id="{ED7FD67A-C282-4423-AA3B-8C82EF250EC4}"/>
              </a:ext>
            </a:extLst>
          </p:cNvPr>
          <p:cNvSpPr>
            <a:spLocks noGrp="1"/>
          </p:cNvSpPr>
          <p:nvPr>
            <p:ph type="body" sz="quarter" idx="30"/>
          </p:nvPr>
        </p:nvSpPr>
        <p:spPr/>
        <p:txBody>
          <a:bodyPr/>
          <a:lstStyle/>
          <a:p>
            <a:endParaRPr lang="nl-NL"/>
          </a:p>
        </p:txBody>
      </p:sp>
      <p:sp>
        <p:nvSpPr>
          <p:cNvPr id="14" name="Text Placeholder 13">
            <a:extLst>
              <a:ext uri="{FF2B5EF4-FFF2-40B4-BE49-F238E27FC236}">
                <a16:creationId xmlns:a16="http://schemas.microsoft.com/office/drawing/2014/main" id="{CDA425B0-DDD9-FEAB-9E45-DAC8D796BA1C}"/>
              </a:ext>
            </a:extLst>
          </p:cNvPr>
          <p:cNvSpPr>
            <a:spLocks noGrp="1"/>
          </p:cNvSpPr>
          <p:nvPr>
            <p:ph type="body" sz="quarter" idx="29"/>
          </p:nvPr>
        </p:nvSpPr>
        <p:spPr/>
        <p:txBody>
          <a:bodyPr/>
          <a:lstStyle/>
          <a:p>
            <a:endParaRPr lang="nl-NL"/>
          </a:p>
        </p:txBody>
      </p:sp>
      <p:sp>
        <p:nvSpPr>
          <p:cNvPr id="15" name="Text Placeholder 14">
            <a:extLst>
              <a:ext uri="{FF2B5EF4-FFF2-40B4-BE49-F238E27FC236}">
                <a16:creationId xmlns:a16="http://schemas.microsoft.com/office/drawing/2014/main" id="{3113A8D7-9E94-F57D-486B-D7DD4DDC6F9D}"/>
              </a:ext>
            </a:extLst>
          </p:cNvPr>
          <p:cNvSpPr>
            <a:spLocks noGrp="1"/>
          </p:cNvSpPr>
          <p:nvPr>
            <p:ph type="body" sz="quarter" idx="26"/>
          </p:nvPr>
        </p:nvSpPr>
        <p:spPr/>
        <p:txBody>
          <a:bodyPr/>
          <a:lstStyle/>
          <a:p>
            <a:endParaRPr lang="nl-NL"/>
          </a:p>
        </p:txBody>
      </p:sp>
      <p:sp>
        <p:nvSpPr>
          <p:cNvPr id="16" name="Text Placeholder 15">
            <a:extLst>
              <a:ext uri="{FF2B5EF4-FFF2-40B4-BE49-F238E27FC236}">
                <a16:creationId xmlns:a16="http://schemas.microsoft.com/office/drawing/2014/main" id="{8FEEB22D-897B-67DD-EDD6-AD313B332041}"/>
              </a:ext>
            </a:extLst>
          </p:cNvPr>
          <p:cNvSpPr>
            <a:spLocks noGrp="1"/>
          </p:cNvSpPr>
          <p:nvPr>
            <p:ph type="body" sz="quarter" idx="27"/>
          </p:nvPr>
        </p:nvSpPr>
        <p:spPr/>
        <p:txBody>
          <a:bodyPr/>
          <a:lstStyle/>
          <a:p>
            <a:endParaRPr lang="nl-NL"/>
          </a:p>
        </p:txBody>
      </p:sp>
      <p:sp>
        <p:nvSpPr>
          <p:cNvPr id="17" name="Text Placeholder 16">
            <a:extLst>
              <a:ext uri="{FF2B5EF4-FFF2-40B4-BE49-F238E27FC236}">
                <a16:creationId xmlns:a16="http://schemas.microsoft.com/office/drawing/2014/main" id="{A56AC83C-2AED-631F-3EBD-422E78227D8C}"/>
              </a:ext>
            </a:extLst>
          </p:cNvPr>
          <p:cNvSpPr>
            <a:spLocks noGrp="1"/>
          </p:cNvSpPr>
          <p:nvPr>
            <p:ph type="body" sz="quarter" idx="28"/>
          </p:nvPr>
        </p:nvSpPr>
        <p:spPr/>
        <p:txBody>
          <a:bodyPr/>
          <a:lstStyle/>
          <a:p>
            <a:endParaRPr lang="nl-NL"/>
          </a:p>
        </p:txBody>
      </p:sp>
      <p:sp>
        <p:nvSpPr>
          <p:cNvPr id="18" name="Text Placeholder 17">
            <a:extLst>
              <a:ext uri="{FF2B5EF4-FFF2-40B4-BE49-F238E27FC236}">
                <a16:creationId xmlns:a16="http://schemas.microsoft.com/office/drawing/2014/main" id="{9F2B58CF-0F01-CFFC-0162-37A7D302675B}"/>
              </a:ext>
            </a:extLst>
          </p:cNvPr>
          <p:cNvSpPr>
            <a:spLocks noGrp="1"/>
          </p:cNvSpPr>
          <p:nvPr>
            <p:ph type="body" sz="quarter" idx="25"/>
          </p:nvPr>
        </p:nvSpPr>
        <p:spPr/>
        <p:txBody>
          <a:bodyPr/>
          <a:lstStyle/>
          <a:p>
            <a:endParaRPr lang="nl-NL"/>
          </a:p>
        </p:txBody>
      </p:sp>
      <p:sp>
        <p:nvSpPr>
          <p:cNvPr id="19" name="Text Placeholder 18">
            <a:extLst>
              <a:ext uri="{FF2B5EF4-FFF2-40B4-BE49-F238E27FC236}">
                <a16:creationId xmlns:a16="http://schemas.microsoft.com/office/drawing/2014/main" id="{D1FFD3DF-A02F-42C5-C708-738146BF167E}"/>
              </a:ext>
            </a:extLst>
          </p:cNvPr>
          <p:cNvSpPr>
            <a:spLocks noGrp="1"/>
          </p:cNvSpPr>
          <p:nvPr>
            <p:ph type="body" sz="quarter" idx="24"/>
          </p:nvPr>
        </p:nvSpPr>
        <p:spPr/>
        <p:txBody>
          <a:bodyPr/>
          <a:lstStyle/>
          <a:p>
            <a:endParaRPr lang="nl-NL"/>
          </a:p>
        </p:txBody>
      </p:sp>
      <p:sp>
        <p:nvSpPr>
          <p:cNvPr id="20" name="Text Placeholder 19">
            <a:extLst>
              <a:ext uri="{FF2B5EF4-FFF2-40B4-BE49-F238E27FC236}">
                <a16:creationId xmlns:a16="http://schemas.microsoft.com/office/drawing/2014/main" id="{03221ADD-97D9-1A19-477A-0E8140B9850E}"/>
              </a:ext>
            </a:extLst>
          </p:cNvPr>
          <p:cNvSpPr>
            <a:spLocks noGrp="1"/>
          </p:cNvSpPr>
          <p:nvPr>
            <p:ph type="body" sz="quarter" idx="23"/>
          </p:nvPr>
        </p:nvSpPr>
        <p:spPr/>
        <p:txBody>
          <a:bodyPr/>
          <a:lstStyle/>
          <a:p>
            <a:endParaRPr lang="nl-NL"/>
          </a:p>
        </p:txBody>
      </p:sp>
      <p:sp>
        <p:nvSpPr>
          <p:cNvPr id="21" name="Text Placeholder 20">
            <a:extLst>
              <a:ext uri="{FF2B5EF4-FFF2-40B4-BE49-F238E27FC236}">
                <a16:creationId xmlns:a16="http://schemas.microsoft.com/office/drawing/2014/main" id="{C66C431F-C7CA-6070-DA3C-DE7CFCF35E2C}"/>
              </a:ext>
            </a:extLst>
          </p:cNvPr>
          <p:cNvSpPr>
            <a:spLocks noGrp="1"/>
          </p:cNvSpPr>
          <p:nvPr>
            <p:ph type="body" sz="quarter" idx="43"/>
          </p:nvPr>
        </p:nvSpPr>
        <p:spPr>
          <a:xfrm>
            <a:off x="260664" y="1140094"/>
            <a:ext cx="2602800" cy="722055"/>
          </a:xfrm>
        </p:spPr>
        <p:txBody>
          <a:bodyPr/>
          <a:lstStyle/>
          <a:p>
            <a:r>
              <a:rPr lang="nl-NL"/>
              <a:t>1: Waardepropositie</a:t>
            </a:r>
          </a:p>
          <a:p>
            <a:pPr lvl="1"/>
            <a:r>
              <a:rPr lang="en-GB"/>
              <a:t>Tekst</a:t>
            </a:r>
            <a:endParaRPr lang="nl-NL"/>
          </a:p>
        </p:txBody>
      </p:sp>
      <p:sp>
        <p:nvSpPr>
          <p:cNvPr id="22" name="Title 21">
            <a:extLst>
              <a:ext uri="{FF2B5EF4-FFF2-40B4-BE49-F238E27FC236}">
                <a16:creationId xmlns:a16="http://schemas.microsoft.com/office/drawing/2014/main" id="{0446CEAB-4609-6A28-4F87-570D4952DBCF}"/>
              </a:ext>
            </a:extLst>
          </p:cNvPr>
          <p:cNvSpPr>
            <a:spLocks noGrp="1"/>
          </p:cNvSpPr>
          <p:nvPr>
            <p:ph type="title"/>
          </p:nvPr>
        </p:nvSpPr>
        <p:spPr/>
        <p:txBody>
          <a:bodyPr/>
          <a:lstStyle/>
          <a:p>
            <a:endParaRPr lang="nl-NL"/>
          </a:p>
        </p:txBody>
      </p:sp>
      <p:pic>
        <p:nvPicPr>
          <p:cNvPr id="35" name="Graphic 34">
            <a:extLst>
              <a:ext uri="{FF2B5EF4-FFF2-40B4-BE49-F238E27FC236}">
                <a16:creationId xmlns:a16="http://schemas.microsoft.com/office/drawing/2014/main" id="{6E1A36AF-B861-AF50-4429-020AF41F1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2800" y="3031200"/>
            <a:ext cx="3574800" cy="5031827"/>
          </a:xfrm>
          <a:prstGeom prst="rect">
            <a:avLst/>
          </a:prstGeom>
        </p:spPr>
      </p:pic>
      <p:pic>
        <p:nvPicPr>
          <p:cNvPr id="2" name="Graphic 1">
            <a:extLst>
              <a:ext uri="{FF2B5EF4-FFF2-40B4-BE49-F238E27FC236}">
                <a16:creationId xmlns:a16="http://schemas.microsoft.com/office/drawing/2014/main" id="{DE0713A5-B6CC-9629-55DA-6A6280DB90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1107" y="1274666"/>
            <a:ext cx="205714" cy="216000"/>
          </a:xfrm>
          <a:prstGeom prst="rect">
            <a:avLst/>
          </a:prstGeom>
        </p:spPr>
      </p:pic>
    </p:spTree>
    <p:extLst>
      <p:ext uri="{BB962C8B-B14F-4D97-AF65-F5344CB8AC3E}">
        <p14:creationId xmlns:p14="http://schemas.microsoft.com/office/powerpoint/2010/main" val="504297120"/>
      </p:ext>
    </p:extLst>
  </p:cSld>
  <p:clrMapOvr>
    <a:masterClrMapping/>
  </p:clrMapOvr>
</p:sld>
</file>

<file path=ppt/theme/theme1.xml><?xml version="1.0" encoding="utf-8"?>
<a:theme xmlns:a="http://schemas.openxmlformats.org/drawingml/2006/main" name="Office Theme">
  <a:themeElements>
    <a:clrScheme name="ABN Amro - kleuren">
      <a:dk1>
        <a:srgbClr val="004C4C"/>
      </a:dk1>
      <a:lt1>
        <a:srgbClr val="FFFFFF"/>
      </a:lt1>
      <a:dk2>
        <a:srgbClr val="004C4C"/>
      </a:dk2>
      <a:lt2>
        <a:srgbClr val="FFFFFF"/>
      </a:lt2>
      <a:accent1>
        <a:srgbClr val="00A296"/>
      </a:accent1>
      <a:accent2>
        <a:srgbClr val="F3C000"/>
      </a:accent2>
      <a:accent3>
        <a:srgbClr val="33B5AB"/>
      </a:accent3>
      <a:accent4>
        <a:srgbClr val="F5CD33"/>
      </a:accent4>
      <a:accent5>
        <a:srgbClr val="F29179"/>
      </a:accent5>
      <a:accent6>
        <a:srgbClr val="928DC9"/>
      </a:accent6>
      <a:hlink>
        <a:srgbClr val="467886"/>
      </a:hlink>
      <a:folHlink>
        <a:srgbClr val="96607D"/>
      </a:folHlink>
    </a:clrScheme>
    <a:fontScheme name="ABN Amro - fonts">
      <a:majorFont>
        <a:latin typeface="ABN AMRO Sans"/>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ABN AMRO Dark Green">
      <a:srgbClr val="004C4C"/>
    </a:custClr>
    <a:custClr name="ABN AMRO Green">
      <a:srgbClr val="00A296"/>
    </a:custClr>
    <a:custClr name="White">
      <a:srgbClr val="FFFFFF"/>
    </a:custClr>
    <a:custClr name="ABN AMRO Yellow">
      <a:srgbClr val="F3C000"/>
    </a:custClr>
    <a:custClr name="ABN AMRO Green Tone One">
      <a:srgbClr val="33B5AB"/>
    </a:custClr>
    <a:custClr name="ABN AMRO Green Tone Two">
      <a:srgbClr val="66C7C0"/>
    </a:custClr>
    <a:custClr name="ABN AMRO Green Tone Three">
      <a:srgbClr val="98DAD5"/>
    </a:custClr>
    <a:custClr name="ABN AMro Green Tone Four">
      <a:srgbClr val="E5F6F4"/>
    </a:custClr>
    <a:custClr name="Yellow Tone One">
      <a:srgbClr val="F5CD33"/>
    </a:custClr>
    <a:custClr name="Yellow Tone Two">
      <a:srgbClr val="F8D966"/>
    </a:custClr>
    <a:custClr name="Yellow Tone Three">
      <a:srgbClr val="FAE699"/>
    </a:custClr>
    <a:custClr name="Yellow Tone Four">
      <a:srgbClr val="FDF2CC"/>
    </a:custClr>
    <a:custClr name="Coral Tone One">
      <a:srgbClr val="F29179"/>
    </a:custClr>
    <a:custClr name="Coral Tone Two">
      <a:srgbClr val="F5A794"/>
    </a:custClr>
    <a:custClr name="Coral Tone Three">
      <a:srgbClr val="F7BDAF"/>
    </a:custClr>
    <a:custClr name="Coral Tone Four">
      <a:srgbClr val="FAD3C9"/>
    </a:custClr>
    <a:custClr name="Purple Tone One">
      <a:srgbClr val="928DC9"/>
    </a:custClr>
    <a:custClr name="Purple Tone Two">
      <a:srgbClr val="ADA9D6"/>
    </a:custClr>
    <a:custClr name="Purple Tone Three">
      <a:srgbClr val="C8C6E4"/>
    </a:custClr>
    <a:custClr name="Purple Tone Four">
      <a:srgbClr val="DEDDEF"/>
    </a:custClr>
  </a:custClrLst>
  <a:extLst>
    <a:ext uri="{05A4C25C-085E-4340-85A3-A5531E510DB2}">
      <thm15:themeFamily xmlns:thm15="http://schemas.microsoft.com/office/thememl/2012/main" name="Office Theme" id="{96AB9F0A-F0AD-4EC7-A067-CBA5BB8D0200}" vid="{13F39D49-93D7-4E93-BB83-186D9FEF22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216eba-3ec8-4e3d-8387-81a3f559bd7b" xsi:nil="true"/>
    <Propositie xmlns="0db5d0da-0c37-4e05-8ab9-f0796cadf2dd" xsi:nil="true"/>
    <lcf76f155ced4ddcb4097134ff3c332f xmlns="0db5d0da-0c37-4e05-8ab9-f0796cadf2dd">
      <Terms xmlns="http://schemas.microsoft.com/office/infopath/2007/PartnerControls"/>
    </lcf76f155ced4ddcb4097134ff3c332f>
    <SharedWithUsers xmlns="5c216eba-3ec8-4e3d-8387-81a3f559bd7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FF1C18577FDC4AA72D7E69ED63012E" ma:contentTypeVersion="21" ma:contentTypeDescription="Een nieuw document maken." ma:contentTypeScope="" ma:versionID="272a0318929bcd079a86c701cbe8717d">
  <xsd:schema xmlns:xsd="http://www.w3.org/2001/XMLSchema" xmlns:xs="http://www.w3.org/2001/XMLSchema" xmlns:p="http://schemas.microsoft.com/office/2006/metadata/properties" xmlns:ns2="0db5d0da-0c37-4e05-8ab9-f0796cadf2dd" xmlns:ns3="5c216eba-3ec8-4e3d-8387-81a3f559bd7b" targetNamespace="http://schemas.microsoft.com/office/2006/metadata/properties" ma:root="true" ma:fieldsID="d66510a9383a0624480365c5ea122af4" ns2:_="" ns3:_="">
    <xsd:import namespace="0db5d0da-0c37-4e05-8ab9-f0796cadf2dd"/>
    <xsd:import namespace="5c216eba-3ec8-4e3d-8387-81a3f559bd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Propositi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5d0da-0c37-4e05-8ab9-f0796cadf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914e6b1-0896-40a9-85da-0b0e1f3ba41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Propositie" ma:index="25" nillable="true" ma:displayName="Propositie" ma:format="Dropdown" ma:internalName="Propositie">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216eba-3ec8-4e3d-8387-81a3f559bd7b"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e2a591ae-625e-4161-b292-3419cc6d2dba}" ma:internalName="TaxCatchAll" ma:showField="CatchAllData" ma:web="5c216eba-3ec8-4e3d-8387-81a3f559bd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A285A-B4DC-4D77-8528-8C30E5AAF0A5}">
  <ds:schemaRefs>
    <ds:schemaRef ds:uri="6d128b97-bfdf-4eb0-ba4a-60acc2677a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0A149A-DC8D-4C19-8A8D-D105A84AD63A}"/>
</file>

<file path=customXml/itemProps3.xml><?xml version="1.0" encoding="utf-8"?>
<ds:datastoreItem xmlns:ds="http://schemas.openxmlformats.org/officeDocument/2006/customXml" ds:itemID="{4753EC6F-8610-4534-AC82-05ECE0712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Breedbeeld</PresentationFormat>
  <Slides>4</Slides>
  <Notes>2</Notes>
  <HiddenSlides>0</HiddenSlides>
  <ScaleCrop>false</ScaleCrop>
  <HeadingPairs>
    <vt:vector size="4" baseType="variant">
      <vt:variant>
        <vt:lpstr>Thema</vt:lpstr>
      </vt:variant>
      <vt:variant>
        <vt:i4>1</vt:i4>
      </vt:variant>
      <vt:variant>
        <vt:lpstr>Diatitels</vt:lpstr>
      </vt:variant>
      <vt:variant>
        <vt:i4>4</vt:i4>
      </vt:variant>
    </vt:vector>
  </HeadingPairs>
  <TitlesOfParts>
    <vt:vector size="5" baseType="lpstr">
      <vt:lpstr>Office Theme</vt:lpstr>
      <vt:lpstr>PowerPoint-presentatie</vt:lpstr>
      <vt:lpstr>PowerPoint-presentatie</vt:lpstr>
      <vt:lpstr>9 Bouwstenen prompts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60</cp:revision>
  <dcterms:created xsi:type="dcterms:W3CDTF">2024-11-19T09:01:19Z</dcterms:created>
  <dcterms:modified xsi:type="dcterms:W3CDTF">2025-05-19T15:11:56Z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42ffcf47-be15-40bf-818d-0da39af9f75a_Enabled">
    <vt:lpwstr>true</vt:lpwstr>
  </property>
  <property fmtid="{D5CDD505-2E9C-101B-9397-08002B2CF9AE}" pid="4" name="MSIP_Label_42ffcf47-be15-40bf-818d-0da39af9f75a_SetDate">
    <vt:lpwstr>2024-11-21T09:46:56Z</vt:lpwstr>
  </property>
  <property fmtid="{D5CDD505-2E9C-101B-9397-08002B2CF9AE}" pid="5" name="MSIP_Label_42ffcf47-be15-40bf-818d-0da39af9f75a_Method">
    <vt:lpwstr>Privileged</vt:lpwstr>
  </property>
  <property fmtid="{D5CDD505-2E9C-101B-9397-08002B2CF9AE}" pid="6" name="MSIP_Label_42ffcf47-be15-40bf-818d-0da39af9f75a_Name">
    <vt:lpwstr>42ffcf47-be15-40bf-818d-0da39af9f75a</vt:lpwstr>
  </property>
  <property fmtid="{D5CDD505-2E9C-101B-9397-08002B2CF9AE}" pid="7" name="MSIP_Label_42ffcf47-be15-40bf-818d-0da39af9f75a_SiteId">
    <vt:lpwstr>3a15904d-3fd9-4256-a753-beb05cdf0c6d</vt:lpwstr>
  </property>
  <property fmtid="{D5CDD505-2E9C-101B-9397-08002B2CF9AE}" pid="8" name="MSIP_Label_42ffcf47-be15-40bf-818d-0da39af9f75a_ActionId">
    <vt:lpwstr>3fad2bc3-3d3d-4fc0-a371-e4f784e89fae</vt:lpwstr>
  </property>
  <property fmtid="{D5CDD505-2E9C-101B-9397-08002B2CF9AE}" pid="9" name="MSIP_Label_42ffcf47-be15-40bf-818d-0da39af9f75a_ContentBits">
    <vt:lpwstr>0</vt:lpwstr>
  </property>
  <property fmtid="{D5CDD505-2E9C-101B-9397-08002B2CF9AE}" pid="10" name="ContentTypeId">
    <vt:lpwstr>0x01010069FF1C18577FDC4AA72D7E69ED63012E</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_activity">
    <vt:lpwstr>{"FileActivityType":"9","FileActivityTimeStamp":"2025-03-11T13:53:32.017Z","FileActivityUsersOnPage":[{"DisplayName":"Jorique van der Veen","Id":"jorique.van.der.veen@nl.abnamro.com"},{"DisplayName":"Nadia Groenewald","Id":"nadia.groenewald@nl.abnamro.com"}],"FileActivityNavigationId":null}</vt:lpwstr>
  </property>
  <property fmtid="{D5CDD505-2E9C-101B-9397-08002B2CF9AE}" pid="16" name="TriggerFlowInfo">
    <vt:lpwstr/>
  </property>
</Properties>
</file>